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12"/>
  </p:notesMasterIdLst>
  <p:sldIdLst>
    <p:sldId id="256" r:id="rId2"/>
    <p:sldId id="283" r:id="rId3"/>
    <p:sldId id="284" r:id="rId4"/>
    <p:sldId id="311" r:id="rId5"/>
    <p:sldId id="270" r:id="rId6"/>
    <p:sldId id="300" r:id="rId7"/>
    <p:sldId id="312" r:id="rId8"/>
    <p:sldId id="257" r:id="rId9"/>
    <p:sldId id="278" r:id="rId10"/>
    <p:sldId id="266"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6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246" autoAdjust="0"/>
    <p:restoredTop sz="94694"/>
  </p:normalViewPr>
  <p:slideViewPr>
    <p:cSldViewPr snapToGrid="0">
      <p:cViewPr varScale="1">
        <p:scale>
          <a:sx n="121" d="100"/>
          <a:sy n="121" d="100"/>
        </p:scale>
        <p:origin x="760"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B357EBD-FC17-B542-9067-3E3075A884A0}" type="datetimeFigureOut">
              <a:rPr kumimoji="1" lang="zh-CN" altLang="en-US" smtClean="0"/>
              <a:t>2020/3/31</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D8CE88C-3AC5-3446-AFB9-0692920FAD1A}" type="slidenum">
              <a:rPr kumimoji="1" lang="zh-CN" altLang="en-US" smtClean="0"/>
              <a:t>‹#›</a:t>
            </a:fld>
            <a:endParaRPr kumimoji="1" lang="zh-CN" altLang="en-US"/>
          </a:p>
        </p:txBody>
      </p:sp>
    </p:spTree>
    <p:extLst>
      <p:ext uri="{BB962C8B-B14F-4D97-AF65-F5344CB8AC3E}">
        <p14:creationId xmlns:p14="http://schemas.microsoft.com/office/powerpoint/2010/main" val="5335523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564EC11-0E3E-4378-A623-F2B0778923EF}" type="slidenum">
              <a:rPr lang="zh-CN" altLang="en-US" smtClean="0"/>
              <a:t>3</a:t>
            </a:fld>
            <a:endParaRPr lang="zh-CN" altLang="en-US"/>
          </a:p>
        </p:txBody>
      </p:sp>
    </p:spTree>
    <p:extLst>
      <p:ext uri="{BB962C8B-B14F-4D97-AF65-F5344CB8AC3E}">
        <p14:creationId xmlns:p14="http://schemas.microsoft.com/office/powerpoint/2010/main" val="16017682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564EC11-0E3E-4378-A623-F2B0778923EF}" type="slidenum">
              <a:rPr lang="zh-CN" altLang="en-US" smtClean="0"/>
              <a:t>4</a:t>
            </a:fld>
            <a:endParaRPr lang="zh-CN" altLang="en-US"/>
          </a:p>
        </p:txBody>
      </p:sp>
    </p:spTree>
    <p:extLst>
      <p:ext uri="{BB962C8B-B14F-4D97-AF65-F5344CB8AC3E}">
        <p14:creationId xmlns:p14="http://schemas.microsoft.com/office/powerpoint/2010/main" val="2151732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7401BD1-5D76-4CF5-8F7B-E73EBA900660}" type="datetimeFigureOut">
              <a:rPr lang="en-ID" smtClean="0"/>
              <a:t>31/03/20</a:t>
            </a:fld>
            <a:endParaRPr lang="en-ID"/>
          </a:p>
        </p:txBody>
      </p:sp>
      <p:sp>
        <p:nvSpPr>
          <p:cNvPr id="5" name="Footer Placeholder 4"/>
          <p:cNvSpPr>
            <a:spLocks noGrp="1"/>
          </p:cNvSpPr>
          <p:nvPr>
            <p:ph type="ftr" sz="quarter" idx="11"/>
          </p:nvPr>
        </p:nvSpPr>
        <p:spPr/>
        <p:txBody>
          <a:bodyPr/>
          <a:lstStyle/>
          <a:p>
            <a:endParaRPr lang="en-ID"/>
          </a:p>
        </p:txBody>
      </p:sp>
      <p:sp>
        <p:nvSpPr>
          <p:cNvPr id="6" name="Slide Number Placeholder 5"/>
          <p:cNvSpPr>
            <a:spLocks noGrp="1"/>
          </p:cNvSpPr>
          <p:nvPr>
            <p:ph type="sldNum" sz="quarter" idx="12"/>
          </p:nvPr>
        </p:nvSpPr>
        <p:spPr/>
        <p:txBody>
          <a:bodyPr/>
          <a:lstStyle/>
          <a:p>
            <a:fld id="{E1BCC03D-6103-446B-9005-258FA40C84F3}" type="slidenum">
              <a:rPr lang="en-ID" smtClean="0"/>
              <a:t>‹#›</a:t>
            </a:fld>
            <a:endParaRPr lang="en-ID"/>
          </a:p>
        </p:txBody>
      </p:sp>
    </p:spTree>
    <p:extLst>
      <p:ext uri="{BB962C8B-B14F-4D97-AF65-F5344CB8AC3E}">
        <p14:creationId xmlns:p14="http://schemas.microsoft.com/office/powerpoint/2010/main" val="16041787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6" name="Picture Placeholder 6">
            <a:extLst>
              <a:ext uri="{FF2B5EF4-FFF2-40B4-BE49-F238E27FC236}">
                <a16:creationId xmlns:a16="http://schemas.microsoft.com/office/drawing/2014/main" id="{5DFA186D-936A-4735-9ACA-FF0E92D77DEC}"/>
              </a:ext>
            </a:extLst>
          </p:cNvPr>
          <p:cNvSpPr>
            <a:spLocks noGrp="1"/>
          </p:cNvSpPr>
          <p:nvPr>
            <p:ph type="pic" sz="quarter" idx="10"/>
          </p:nvPr>
        </p:nvSpPr>
        <p:spPr>
          <a:xfrm>
            <a:off x="0" y="0"/>
            <a:ext cx="12192000" cy="6858000"/>
          </a:xfrm>
        </p:spPr>
        <p:txBody>
          <a:bodyPr/>
          <a:lstStyle/>
          <a:p>
            <a:endParaRPr lang="en-ID"/>
          </a:p>
        </p:txBody>
      </p:sp>
    </p:spTree>
    <p:extLst>
      <p:ext uri="{BB962C8B-B14F-4D97-AF65-F5344CB8AC3E}">
        <p14:creationId xmlns:p14="http://schemas.microsoft.com/office/powerpoint/2010/main" val="7504642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6" name="Picture Placeholder 6">
            <a:extLst>
              <a:ext uri="{FF2B5EF4-FFF2-40B4-BE49-F238E27FC236}">
                <a16:creationId xmlns:a16="http://schemas.microsoft.com/office/drawing/2014/main" id="{5DFA186D-936A-4735-9ACA-FF0E92D77DEC}"/>
              </a:ext>
            </a:extLst>
          </p:cNvPr>
          <p:cNvSpPr>
            <a:spLocks noGrp="1"/>
          </p:cNvSpPr>
          <p:nvPr>
            <p:ph type="pic" sz="quarter" idx="10"/>
          </p:nvPr>
        </p:nvSpPr>
        <p:spPr>
          <a:xfrm>
            <a:off x="0" y="0"/>
            <a:ext cx="12192000" cy="6858000"/>
          </a:xfrm>
        </p:spPr>
        <p:txBody>
          <a:bodyPr/>
          <a:lstStyle/>
          <a:p>
            <a:endParaRPr lang="en-ID"/>
          </a:p>
        </p:txBody>
      </p:sp>
      <p:sp>
        <p:nvSpPr>
          <p:cNvPr id="3" name="Picture Placeholder 2">
            <a:extLst>
              <a:ext uri="{FF2B5EF4-FFF2-40B4-BE49-F238E27FC236}">
                <a16:creationId xmlns:a16="http://schemas.microsoft.com/office/drawing/2014/main" id="{C5523BBD-F6AA-4B9E-8F04-BEE71AA67385}"/>
              </a:ext>
            </a:extLst>
          </p:cNvPr>
          <p:cNvSpPr>
            <a:spLocks noGrp="1"/>
          </p:cNvSpPr>
          <p:nvPr>
            <p:ph type="pic" sz="quarter" idx="11"/>
          </p:nvPr>
        </p:nvSpPr>
        <p:spPr>
          <a:xfrm>
            <a:off x="1714500" y="2095500"/>
            <a:ext cx="2667000" cy="2667000"/>
          </a:xfrm>
          <a:prstGeom prst="ellipse">
            <a:avLst/>
          </a:prstGeom>
        </p:spPr>
        <p:txBody>
          <a:bodyPr/>
          <a:lstStyle/>
          <a:p>
            <a:endParaRPr lang="en-ID"/>
          </a:p>
        </p:txBody>
      </p:sp>
    </p:spTree>
    <p:extLst>
      <p:ext uri="{BB962C8B-B14F-4D97-AF65-F5344CB8AC3E}">
        <p14:creationId xmlns:p14="http://schemas.microsoft.com/office/powerpoint/2010/main" val="179456199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6" name="Picture Placeholder 6">
            <a:extLst>
              <a:ext uri="{FF2B5EF4-FFF2-40B4-BE49-F238E27FC236}">
                <a16:creationId xmlns:a16="http://schemas.microsoft.com/office/drawing/2014/main" id="{D227CDCF-85F4-438F-9DC6-3EA76ACD0790}"/>
              </a:ext>
            </a:extLst>
          </p:cNvPr>
          <p:cNvSpPr>
            <a:spLocks noGrp="1"/>
          </p:cNvSpPr>
          <p:nvPr>
            <p:ph type="pic" sz="quarter" idx="10"/>
          </p:nvPr>
        </p:nvSpPr>
        <p:spPr>
          <a:xfrm>
            <a:off x="7576457" y="0"/>
            <a:ext cx="4615543" cy="6858000"/>
          </a:xfrm>
        </p:spPr>
        <p:txBody>
          <a:bodyPr/>
          <a:lstStyle/>
          <a:p>
            <a:endParaRPr lang="en-ID"/>
          </a:p>
        </p:txBody>
      </p:sp>
    </p:spTree>
    <p:extLst>
      <p:ext uri="{BB962C8B-B14F-4D97-AF65-F5344CB8AC3E}">
        <p14:creationId xmlns:p14="http://schemas.microsoft.com/office/powerpoint/2010/main" val="207429814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6" name="Picture Placeholder 6">
            <a:extLst>
              <a:ext uri="{FF2B5EF4-FFF2-40B4-BE49-F238E27FC236}">
                <a16:creationId xmlns:a16="http://schemas.microsoft.com/office/drawing/2014/main" id="{3A10F084-3B4D-4F59-9F09-4862054B83F5}"/>
              </a:ext>
            </a:extLst>
          </p:cNvPr>
          <p:cNvSpPr>
            <a:spLocks noGrp="1"/>
          </p:cNvSpPr>
          <p:nvPr>
            <p:ph type="pic" sz="quarter" idx="10"/>
          </p:nvPr>
        </p:nvSpPr>
        <p:spPr>
          <a:xfrm>
            <a:off x="7282015" y="638488"/>
            <a:ext cx="4224185" cy="5581024"/>
          </a:xfrm>
        </p:spPr>
        <p:txBody>
          <a:bodyPr/>
          <a:lstStyle/>
          <a:p>
            <a:endParaRPr lang="en-ID"/>
          </a:p>
        </p:txBody>
      </p:sp>
    </p:spTree>
    <p:extLst>
      <p:ext uri="{BB962C8B-B14F-4D97-AF65-F5344CB8AC3E}">
        <p14:creationId xmlns:p14="http://schemas.microsoft.com/office/powerpoint/2010/main" val="407234443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6" name="Picture Placeholder 6">
            <a:extLst>
              <a:ext uri="{FF2B5EF4-FFF2-40B4-BE49-F238E27FC236}">
                <a16:creationId xmlns:a16="http://schemas.microsoft.com/office/drawing/2014/main" id="{D3A944D8-8162-4646-B98F-58E8CFAFBC05}"/>
              </a:ext>
            </a:extLst>
          </p:cNvPr>
          <p:cNvSpPr>
            <a:spLocks noGrp="1"/>
          </p:cNvSpPr>
          <p:nvPr>
            <p:ph type="pic" sz="quarter" idx="10"/>
          </p:nvPr>
        </p:nvSpPr>
        <p:spPr>
          <a:xfrm>
            <a:off x="0" y="1181100"/>
            <a:ext cx="6419850" cy="4495800"/>
          </a:xfrm>
        </p:spPr>
        <p:txBody>
          <a:bodyPr/>
          <a:lstStyle/>
          <a:p>
            <a:endParaRPr lang="en-ID"/>
          </a:p>
        </p:txBody>
      </p:sp>
    </p:spTree>
    <p:extLst>
      <p:ext uri="{BB962C8B-B14F-4D97-AF65-F5344CB8AC3E}">
        <p14:creationId xmlns:p14="http://schemas.microsoft.com/office/powerpoint/2010/main" val="21850717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8_Custom Layout">
    <p:spTree>
      <p:nvGrpSpPr>
        <p:cNvPr id="1" name=""/>
        <p:cNvGrpSpPr/>
        <p:nvPr/>
      </p:nvGrpSpPr>
      <p:grpSpPr>
        <a:xfrm>
          <a:off x="0" y="0"/>
          <a:ext cx="0" cy="0"/>
          <a:chOff x="0" y="0"/>
          <a:chExt cx="0" cy="0"/>
        </a:xfrm>
      </p:grpSpPr>
      <p:sp>
        <p:nvSpPr>
          <p:cNvPr id="6" name="Picture Placeholder 6">
            <a:extLst>
              <a:ext uri="{FF2B5EF4-FFF2-40B4-BE49-F238E27FC236}">
                <a16:creationId xmlns:a16="http://schemas.microsoft.com/office/drawing/2014/main" id="{D3A944D8-8162-4646-B98F-58E8CFAFBC05}"/>
              </a:ext>
            </a:extLst>
          </p:cNvPr>
          <p:cNvSpPr>
            <a:spLocks noGrp="1"/>
          </p:cNvSpPr>
          <p:nvPr>
            <p:ph type="pic" sz="quarter" idx="10"/>
          </p:nvPr>
        </p:nvSpPr>
        <p:spPr>
          <a:xfrm>
            <a:off x="5772150" y="1181100"/>
            <a:ext cx="6419850" cy="4495800"/>
          </a:xfrm>
        </p:spPr>
        <p:txBody>
          <a:bodyPr/>
          <a:lstStyle/>
          <a:p>
            <a:endParaRPr lang="en-ID"/>
          </a:p>
        </p:txBody>
      </p:sp>
    </p:spTree>
    <p:extLst>
      <p:ext uri="{BB962C8B-B14F-4D97-AF65-F5344CB8AC3E}">
        <p14:creationId xmlns:p14="http://schemas.microsoft.com/office/powerpoint/2010/main" val="131178580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9_Custom Layout">
    <p:spTree>
      <p:nvGrpSpPr>
        <p:cNvPr id="1" name=""/>
        <p:cNvGrpSpPr/>
        <p:nvPr/>
      </p:nvGrpSpPr>
      <p:grpSpPr>
        <a:xfrm>
          <a:off x="0" y="0"/>
          <a:ext cx="0" cy="0"/>
          <a:chOff x="0" y="0"/>
          <a:chExt cx="0" cy="0"/>
        </a:xfrm>
      </p:grpSpPr>
      <p:sp>
        <p:nvSpPr>
          <p:cNvPr id="6" name="Picture Placeholder 6">
            <a:extLst>
              <a:ext uri="{FF2B5EF4-FFF2-40B4-BE49-F238E27FC236}">
                <a16:creationId xmlns:a16="http://schemas.microsoft.com/office/drawing/2014/main" id="{6CA6F872-2636-4EB0-A97F-A8E513DF1F92}"/>
              </a:ext>
            </a:extLst>
          </p:cNvPr>
          <p:cNvSpPr>
            <a:spLocks noGrp="1"/>
          </p:cNvSpPr>
          <p:nvPr>
            <p:ph type="pic" sz="quarter" idx="10"/>
          </p:nvPr>
        </p:nvSpPr>
        <p:spPr>
          <a:xfrm>
            <a:off x="0" y="0"/>
            <a:ext cx="6096000" cy="6858000"/>
          </a:xfrm>
        </p:spPr>
        <p:txBody>
          <a:bodyPr/>
          <a:lstStyle/>
          <a:p>
            <a:endParaRPr lang="en-ID"/>
          </a:p>
        </p:txBody>
      </p:sp>
    </p:spTree>
    <p:extLst>
      <p:ext uri="{BB962C8B-B14F-4D97-AF65-F5344CB8AC3E}">
        <p14:creationId xmlns:p14="http://schemas.microsoft.com/office/powerpoint/2010/main" val="225634673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0_Custom Layout">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315E3AB7-9B99-4A0B-B2E7-44C499AA44D3}"/>
              </a:ext>
            </a:extLst>
          </p:cNvPr>
          <p:cNvSpPr>
            <a:spLocks noGrp="1"/>
          </p:cNvSpPr>
          <p:nvPr>
            <p:ph type="pic" sz="quarter" idx="10"/>
          </p:nvPr>
        </p:nvSpPr>
        <p:spPr>
          <a:xfrm>
            <a:off x="5348287" y="2228850"/>
            <a:ext cx="1495425" cy="1495425"/>
          </a:xfrm>
          <a:prstGeom prst="ellipse">
            <a:avLst/>
          </a:prstGeom>
        </p:spPr>
        <p:txBody>
          <a:bodyPr/>
          <a:lstStyle/>
          <a:p>
            <a:endParaRPr lang="en-ID"/>
          </a:p>
        </p:txBody>
      </p:sp>
    </p:spTree>
    <p:extLst>
      <p:ext uri="{BB962C8B-B14F-4D97-AF65-F5344CB8AC3E}">
        <p14:creationId xmlns:p14="http://schemas.microsoft.com/office/powerpoint/2010/main" val="44527736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7401BD1-5D76-4CF5-8F7B-E73EBA900660}" type="datetimeFigureOut">
              <a:rPr lang="en-ID" smtClean="0"/>
              <a:t>31/03/20</a:t>
            </a:fld>
            <a:endParaRPr lang="en-ID"/>
          </a:p>
        </p:txBody>
      </p:sp>
      <p:sp>
        <p:nvSpPr>
          <p:cNvPr id="6" name="Footer Placeholder 5"/>
          <p:cNvSpPr>
            <a:spLocks noGrp="1"/>
          </p:cNvSpPr>
          <p:nvPr>
            <p:ph type="ftr" sz="quarter" idx="11"/>
          </p:nvPr>
        </p:nvSpPr>
        <p:spPr/>
        <p:txBody>
          <a:bodyPr/>
          <a:lstStyle/>
          <a:p>
            <a:endParaRPr lang="en-ID"/>
          </a:p>
        </p:txBody>
      </p:sp>
      <p:sp>
        <p:nvSpPr>
          <p:cNvPr id="7" name="Slide Number Placeholder 6"/>
          <p:cNvSpPr>
            <a:spLocks noGrp="1"/>
          </p:cNvSpPr>
          <p:nvPr>
            <p:ph type="sldNum" sz="quarter" idx="12"/>
          </p:nvPr>
        </p:nvSpPr>
        <p:spPr/>
        <p:txBody>
          <a:bodyPr/>
          <a:lstStyle/>
          <a:p>
            <a:fld id="{E1BCC03D-6103-446B-9005-258FA40C84F3}" type="slidenum">
              <a:rPr lang="en-ID" smtClean="0"/>
              <a:t>‹#›</a:t>
            </a:fld>
            <a:endParaRPr lang="en-ID"/>
          </a:p>
        </p:txBody>
      </p:sp>
    </p:spTree>
    <p:extLst>
      <p:ext uri="{BB962C8B-B14F-4D97-AF65-F5344CB8AC3E}">
        <p14:creationId xmlns:p14="http://schemas.microsoft.com/office/powerpoint/2010/main" val="132151508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7401BD1-5D76-4CF5-8F7B-E73EBA900660}" type="datetimeFigureOut">
              <a:rPr lang="en-ID" smtClean="0"/>
              <a:t>31/03/20</a:t>
            </a:fld>
            <a:endParaRPr lang="en-ID"/>
          </a:p>
        </p:txBody>
      </p:sp>
      <p:sp>
        <p:nvSpPr>
          <p:cNvPr id="6" name="Footer Placeholder 5"/>
          <p:cNvSpPr>
            <a:spLocks noGrp="1"/>
          </p:cNvSpPr>
          <p:nvPr>
            <p:ph type="ftr" sz="quarter" idx="11"/>
          </p:nvPr>
        </p:nvSpPr>
        <p:spPr/>
        <p:txBody>
          <a:bodyPr/>
          <a:lstStyle/>
          <a:p>
            <a:endParaRPr lang="en-ID"/>
          </a:p>
        </p:txBody>
      </p:sp>
      <p:sp>
        <p:nvSpPr>
          <p:cNvPr id="7" name="Slide Number Placeholder 6"/>
          <p:cNvSpPr>
            <a:spLocks noGrp="1"/>
          </p:cNvSpPr>
          <p:nvPr>
            <p:ph type="sldNum" sz="quarter" idx="12"/>
          </p:nvPr>
        </p:nvSpPr>
        <p:spPr/>
        <p:txBody>
          <a:bodyPr/>
          <a:lstStyle/>
          <a:p>
            <a:fld id="{E1BCC03D-6103-446B-9005-258FA40C84F3}" type="slidenum">
              <a:rPr lang="en-ID" smtClean="0"/>
              <a:t>‹#›</a:t>
            </a:fld>
            <a:endParaRPr lang="en-ID"/>
          </a:p>
        </p:txBody>
      </p:sp>
    </p:spTree>
    <p:extLst>
      <p:ext uri="{BB962C8B-B14F-4D97-AF65-F5344CB8AC3E}">
        <p14:creationId xmlns:p14="http://schemas.microsoft.com/office/powerpoint/2010/main" val="42923875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7401BD1-5D76-4CF5-8F7B-E73EBA900660}" type="datetimeFigureOut">
              <a:rPr lang="en-ID" smtClean="0"/>
              <a:t>31/03/20</a:t>
            </a:fld>
            <a:endParaRPr lang="en-ID"/>
          </a:p>
        </p:txBody>
      </p:sp>
      <p:sp>
        <p:nvSpPr>
          <p:cNvPr id="5" name="Footer Placeholder 4"/>
          <p:cNvSpPr>
            <a:spLocks noGrp="1"/>
          </p:cNvSpPr>
          <p:nvPr>
            <p:ph type="ftr" sz="quarter" idx="11"/>
          </p:nvPr>
        </p:nvSpPr>
        <p:spPr/>
        <p:txBody>
          <a:bodyPr/>
          <a:lstStyle/>
          <a:p>
            <a:endParaRPr lang="en-ID"/>
          </a:p>
        </p:txBody>
      </p:sp>
      <p:sp>
        <p:nvSpPr>
          <p:cNvPr id="6" name="Slide Number Placeholder 5"/>
          <p:cNvSpPr>
            <a:spLocks noGrp="1"/>
          </p:cNvSpPr>
          <p:nvPr>
            <p:ph type="sldNum" sz="quarter" idx="12"/>
          </p:nvPr>
        </p:nvSpPr>
        <p:spPr/>
        <p:txBody>
          <a:bodyPr/>
          <a:lstStyle/>
          <a:p>
            <a:fld id="{E1BCC03D-6103-446B-9005-258FA40C84F3}" type="slidenum">
              <a:rPr lang="en-ID" smtClean="0"/>
              <a:t>‹#›</a:t>
            </a:fld>
            <a:endParaRPr lang="en-ID"/>
          </a:p>
        </p:txBody>
      </p:sp>
    </p:spTree>
    <p:extLst>
      <p:ext uri="{BB962C8B-B14F-4D97-AF65-F5344CB8AC3E}">
        <p14:creationId xmlns:p14="http://schemas.microsoft.com/office/powerpoint/2010/main" val="158493676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7401BD1-5D76-4CF5-8F7B-E73EBA900660}" type="datetimeFigureOut">
              <a:rPr lang="en-ID" smtClean="0"/>
              <a:t>31/03/20</a:t>
            </a:fld>
            <a:endParaRPr lang="en-ID"/>
          </a:p>
        </p:txBody>
      </p:sp>
      <p:sp>
        <p:nvSpPr>
          <p:cNvPr id="5" name="Footer Placeholder 4"/>
          <p:cNvSpPr>
            <a:spLocks noGrp="1"/>
          </p:cNvSpPr>
          <p:nvPr>
            <p:ph type="ftr" sz="quarter" idx="11"/>
          </p:nvPr>
        </p:nvSpPr>
        <p:spPr/>
        <p:txBody>
          <a:bodyPr/>
          <a:lstStyle/>
          <a:p>
            <a:endParaRPr lang="en-ID"/>
          </a:p>
        </p:txBody>
      </p:sp>
      <p:sp>
        <p:nvSpPr>
          <p:cNvPr id="6" name="Slide Number Placeholder 5"/>
          <p:cNvSpPr>
            <a:spLocks noGrp="1"/>
          </p:cNvSpPr>
          <p:nvPr>
            <p:ph type="sldNum" sz="quarter" idx="12"/>
          </p:nvPr>
        </p:nvSpPr>
        <p:spPr/>
        <p:txBody>
          <a:bodyPr/>
          <a:lstStyle/>
          <a:p>
            <a:fld id="{E1BCC03D-6103-446B-9005-258FA40C84F3}" type="slidenum">
              <a:rPr lang="en-ID" smtClean="0"/>
              <a:t>‹#›</a:t>
            </a:fld>
            <a:endParaRPr lang="en-ID"/>
          </a:p>
        </p:txBody>
      </p:sp>
    </p:spTree>
    <p:extLst>
      <p:ext uri="{BB962C8B-B14F-4D97-AF65-F5344CB8AC3E}">
        <p14:creationId xmlns:p14="http://schemas.microsoft.com/office/powerpoint/2010/main" val="367351685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7401BD1-5D76-4CF5-8F7B-E73EBA900660}" type="datetimeFigureOut">
              <a:rPr lang="en-ID" smtClean="0"/>
              <a:t>31/03/20</a:t>
            </a:fld>
            <a:endParaRPr lang="en-ID"/>
          </a:p>
        </p:txBody>
      </p:sp>
      <p:sp>
        <p:nvSpPr>
          <p:cNvPr id="5" name="Footer Placeholder 4"/>
          <p:cNvSpPr>
            <a:spLocks noGrp="1"/>
          </p:cNvSpPr>
          <p:nvPr>
            <p:ph type="ftr" sz="quarter" idx="11"/>
          </p:nvPr>
        </p:nvSpPr>
        <p:spPr/>
        <p:txBody>
          <a:bodyPr/>
          <a:lstStyle/>
          <a:p>
            <a:endParaRPr lang="en-ID"/>
          </a:p>
        </p:txBody>
      </p:sp>
      <p:sp>
        <p:nvSpPr>
          <p:cNvPr id="6" name="Slide Number Placeholder 5"/>
          <p:cNvSpPr>
            <a:spLocks noGrp="1"/>
          </p:cNvSpPr>
          <p:nvPr>
            <p:ph type="sldNum" sz="quarter" idx="12"/>
          </p:nvPr>
        </p:nvSpPr>
        <p:spPr/>
        <p:txBody>
          <a:bodyPr/>
          <a:lstStyle/>
          <a:p>
            <a:fld id="{E1BCC03D-6103-446B-9005-258FA40C84F3}" type="slidenum">
              <a:rPr lang="en-ID" smtClean="0"/>
              <a:t>‹#›</a:t>
            </a:fld>
            <a:endParaRPr lang="en-ID"/>
          </a:p>
        </p:txBody>
      </p:sp>
    </p:spTree>
    <p:extLst>
      <p:ext uri="{BB962C8B-B14F-4D97-AF65-F5344CB8AC3E}">
        <p14:creationId xmlns:p14="http://schemas.microsoft.com/office/powerpoint/2010/main" val="203905288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83AEAAA1-53CE-4BE6-BEBD-4F4DF0FF3812}"/>
              </a:ext>
            </a:extLst>
          </p:cNvPr>
          <p:cNvSpPr>
            <a:spLocks noGrp="1"/>
          </p:cNvSpPr>
          <p:nvPr>
            <p:ph type="pic" sz="quarter" idx="10"/>
          </p:nvPr>
        </p:nvSpPr>
        <p:spPr>
          <a:xfrm>
            <a:off x="-3009900" y="1543050"/>
            <a:ext cx="5676900" cy="3543300"/>
          </a:xfrm>
        </p:spPr>
        <p:txBody>
          <a:bodyPr/>
          <a:lstStyle/>
          <a:p>
            <a:endParaRPr lang="en-ID"/>
          </a:p>
        </p:txBody>
      </p:sp>
    </p:spTree>
    <p:extLst>
      <p:ext uri="{BB962C8B-B14F-4D97-AF65-F5344CB8AC3E}">
        <p14:creationId xmlns:p14="http://schemas.microsoft.com/office/powerpoint/2010/main" val="174923659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_标题幻灯片">
    <p:bg>
      <p:bgPr>
        <a:solidFill>
          <a:schemeClr val="bg1">
            <a:lumMod val="95000"/>
          </a:schemeClr>
        </a:solidFill>
        <a:effectLst/>
      </p:bgPr>
    </p:bg>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8035C5D1-AD16-4B01-871F-DE047A6CFB67}" type="datetimeFigureOut">
              <a:rPr lang="zh-CN" altLang="en-US" smtClean="0"/>
              <a:t>2020/3/31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BCDE635-3FC4-4B83-A3D1-632FFA341E9A}" type="slidenum">
              <a:rPr lang="zh-CN" altLang="en-US" smtClean="0"/>
              <a:t>‹#›</a:t>
            </a:fld>
            <a:endParaRPr lang="zh-CN" altLang="en-US"/>
          </a:p>
        </p:txBody>
      </p:sp>
    </p:spTree>
    <p:extLst>
      <p:ext uri="{BB962C8B-B14F-4D97-AF65-F5344CB8AC3E}">
        <p14:creationId xmlns:p14="http://schemas.microsoft.com/office/powerpoint/2010/main" val="34201841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7401BD1-5D76-4CF5-8F7B-E73EBA900660}" type="datetimeFigureOut">
              <a:rPr lang="en-ID" smtClean="0"/>
              <a:t>31/03/20</a:t>
            </a:fld>
            <a:endParaRPr lang="en-ID"/>
          </a:p>
        </p:txBody>
      </p:sp>
      <p:sp>
        <p:nvSpPr>
          <p:cNvPr id="5" name="Footer Placeholder 4"/>
          <p:cNvSpPr>
            <a:spLocks noGrp="1"/>
          </p:cNvSpPr>
          <p:nvPr>
            <p:ph type="ftr" sz="quarter" idx="11"/>
          </p:nvPr>
        </p:nvSpPr>
        <p:spPr/>
        <p:txBody>
          <a:bodyPr/>
          <a:lstStyle/>
          <a:p>
            <a:endParaRPr lang="en-ID"/>
          </a:p>
        </p:txBody>
      </p:sp>
      <p:sp>
        <p:nvSpPr>
          <p:cNvPr id="6" name="Slide Number Placeholder 5"/>
          <p:cNvSpPr>
            <a:spLocks noGrp="1"/>
          </p:cNvSpPr>
          <p:nvPr>
            <p:ph type="sldNum" sz="quarter" idx="12"/>
          </p:nvPr>
        </p:nvSpPr>
        <p:spPr/>
        <p:txBody>
          <a:bodyPr/>
          <a:lstStyle/>
          <a:p>
            <a:fld id="{E1BCC03D-6103-446B-9005-258FA40C84F3}" type="slidenum">
              <a:rPr lang="en-ID" smtClean="0"/>
              <a:t>‹#›</a:t>
            </a:fld>
            <a:endParaRPr lang="en-ID"/>
          </a:p>
        </p:txBody>
      </p:sp>
    </p:spTree>
    <p:extLst>
      <p:ext uri="{BB962C8B-B14F-4D97-AF65-F5344CB8AC3E}">
        <p14:creationId xmlns:p14="http://schemas.microsoft.com/office/powerpoint/2010/main" val="40212150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7401BD1-5D76-4CF5-8F7B-E73EBA900660}" type="datetimeFigureOut">
              <a:rPr lang="en-ID" smtClean="0"/>
              <a:t>31/03/20</a:t>
            </a:fld>
            <a:endParaRPr lang="en-ID"/>
          </a:p>
        </p:txBody>
      </p:sp>
      <p:sp>
        <p:nvSpPr>
          <p:cNvPr id="6" name="Footer Placeholder 5"/>
          <p:cNvSpPr>
            <a:spLocks noGrp="1"/>
          </p:cNvSpPr>
          <p:nvPr>
            <p:ph type="ftr" sz="quarter" idx="11"/>
          </p:nvPr>
        </p:nvSpPr>
        <p:spPr/>
        <p:txBody>
          <a:bodyPr/>
          <a:lstStyle/>
          <a:p>
            <a:endParaRPr lang="en-ID"/>
          </a:p>
        </p:txBody>
      </p:sp>
      <p:sp>
        <p:nvSpPr>
          <p:cNvPr id="7" name="Slide Number Placeholder 6"/>
          <p:cNvSpPr>
            <a:spLocks noGrp="1"/>
          </p:cNvSpPr>
          <p:nvPr>
            <p:ph type="sldNum" sz="quarter" idx="12"/>
          </p:nvPr>
        </p:nvSpPr>
        <p:spPr/>
        <p:txBody>
          <a:bodyPr/>
          <a:lstStyle/>
          <a:p>
            <a:fld id="{E1BCC03D-6103-446B-9005-258FA40C84F3}" type="slidenum">
              <a:rPr lang="en-ID" smtClean="0"/>
              <a:t>‹#›</a:t>
            </a:fld>
            <a:endParaRPr lang="en-ID"/>
          </a:p>
        </p:txBody>
      </p:sp>
    </p:spTree>
    <p:extLst>
      <p:ext uri="{BB962C8B-B14F-4D97-AF65-F5344CB8AC3E}">
        <p14:creationId xmlns:p14="http://schemas.microsoft.com/office/powerpoint/2010/main" val="2369708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7401BD1-5D76-4CF5-8F7B-E73EBA900660}" type="datetimeFigureOut">
              <a:rPr lang="en-ID" smtClean="0"/>
              <a:t>31/03/20</a:t>
            </a:fld>
            <a:endParaRPr lang="en-ID"/>
          </a:p>
        </p:txBody>
      </p:sp>
      <p:sp>
        <p:nvSpPr>
          <p:cNvPr id="8" name="Footer Placeholder 7"/>
          <p:cNvSpPr>
            <a:spLocks noGrp="1"/>
          </p:cNvSpPr>
          <p:nvPr>
            <p:ph type="ftr" sz="quarter" idx="11"/>
          </p:nvPr>
        </p:nvSpPr>
        <p:spPr/>
        <p:txBody>
          <a:bodyPr/>
          <a:lstStyle/>
          <a:p>
            <a:endParaRPr lang="en-ID"/>
          </a:p>
        </p:txBody>
      </p:sp>
      <p:sp>
        <p:nvSpPr>
          <p:cNvPr id="9" name="Slide Number Placeholder 8"/>
          <p:cNvSpPr>
            <a:spLocks noGrp="1"/>
          </p:cNvSpPr>
          <p:nvPr>
            <p:ph type="sldNum" sz="quarter" idx="12"/>
          </p:nvPr>
        </p:nvSpPr>
        <p:spPr/>
        <p:txBody>
          <a:bodyPr/>
          <a:lstStyle/>
          <a:p>
            <a:fld id="{E1BCC03D-6103-446B-9005-258FA40C84F3}" type="slidenum">
              <a:rPr lang="en-ID" smtClean="0"/>
              <a:t>‹#›</a:t>
            </a:fld>
            <a:endParaRPr lang="en-ID"/>
          </a:p>
        </p:txBody>
      </p:sp>
    </p:spTree>
    <p:extLst>
      <p:ext uri="{BB962C8B-B14F-4D97-AF65-F5344CB8AC3E}">
        <p14:creationId xmlns:p14="http://schemas.microsoft.com/office/powerpoint/2010/main" val="3514979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7401BD1-5D76-4CF5-8F7B-E73EBA900660}" type="datetimeFigureOut">
              <a:rPr lang="en-ID" smtClean="0"/>
              <a:t>31/03/20</a:t>
            </a:fld>
            <a:endParaRPr lang="en-ID"/>
          </a:p>
        </p:txBody>
      </p:sp>
      <p:sp>
        <p:nvSpPr>
          <p:cNvPr id="4" name="Footer Placeholder 3"/>
          <p:cNvSpPr>
            <a:spLocks noGrp="1"/>
          </p:cNvSpPr>
          <p:nvPr>
            <p:ph type="ftr" sz="quarter" idx="11"/>
          </p:nvPr>
        </p:nvSpPr>
        <p:spPr/>
        <p:txBody>
          <a:bodyPr/>
          <a:lstStyle/>
          <a:p>
            <a:endParaRPr lang="en-ID"/>
          </a:p>
        </p:txBody>
      </p:sp>
      <p:sp>
        <p:nvSpPr>
          <p:cNvPr id="5" name="Slide Number Placeholder 4"/>
          <p:cNvSpPr>
            <a:spLocks noGrp="1"/>
          </p:cNvSpPr>
          <p:nvPr>
            <p:ph type="sldNum" sz="quarter" idx="12"/>
          </p:nvPr>
        </p:nvSpPr>
        <p:spPr/>
        <p:txBody>
          <a:bodyPr/>
          <a:lstStyle/>
          <a:p>
            <a:fld id="{E1BCC03D-6103-446B-9005-258FA40C84F3}" type="slidenum">
              <a:rPr lang="en-ID" smtClean="0"/>
              <a:t>‹#›</a:t>
            </a:fld>
            <a:endParaRPr lang="en-ID"/>
          </a:p>
        </p:txBody>
      </p:sp>
    </p:spTree>
    <p:extLst>
      <p:ext uri="{BB962C8B-B14F-4D97-AF65-F5344CB8AC3E}">
        <p14:creationId xmlns:p14="http://schemas.microsoft.com/office/powerpoint/2010/main" val="14492437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7401BD1-5D76-4CF5-8F7B-E73EBA900660}" type="datetimeFigureOut">
              <a:rPr lang="en-ID" smtClean="0"/>
              <a:t>31/03/20</a:t>
            </a:fld>
            <a:endParaRPr lang="en-ID"/>
          </a:p>
        </p:txBody>
      </p:sp>
      <p:sp>
        <p:nvSpPr>
          <p:cNvPr id="3" name="Footer Placeholder 2"/>
          <p:cNvSpPr>
            <a:spLocks noGrp="1"/>
          </p:cNvSpPr>
          <p:nvPr>
            <p:ph type="ftr" sz="quarter" idx="11"/>
          </p:nvPr>
        </p:nvSpPr>
        <p:spPr/>
        <p:txBody>
          <a:bodyPr/>
          <a:lstStyle/>
          <a:p>
            <a:endParaRPr lang="en-ID"/>
          </a:p>
        </p:txBody>
      </p:sp>
      <p:sp>
        <p:nvSpPr>
          <p:cNvPr id="4" name="Slide Number Placeholder 3"/>
          <p:cNvSpPr>
            <a:spLocks noGrp="1"/>
          </p:cNvSpPr>
          <p:nvPr>
            <p:ph type="sldNum" sz="quarter" idx="12"/>
          </p:nvPr>
        </p:nvSpPr>
        <p:spPr/>
        <p:txBody>
          <a:bodyPr/>
          <a:lstStyle/>
          <a:p>
            <a:fld id="{E1BCC03D-6103-446B-9005-258FA40C84F3}" type="slidenum">
              <a:rPr lang="en-ID" smtClean="0"/>
              <a:t>‹#›</a:t>
            </a:fld>
            <a:endParaRPr lang="en-ID"/>
          </a:p>
        </p:txBody>
      </p:sp>
    </p:spTree>
    <p:extLst>
      <p:ext uri="{BB962C8B-B14F-4D97-AF65-F5344CB8AC3E}">
        <p14:creationId xmlns:p14="http://schemas.microsoft.com/office/powerpoint/2010/main" val="22936967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8" name="Oval 7">
            <a:extLst>
              <a:ext uri="{FF2B5EF4-FFF2-40B4-BE49-F238E27FC236}">
                <a16:creationId xmlns:a16="http://schemas.microsoft.com/office/drawing/2014/main" id="{20FC22DA-ABED-4ABC-836B-A8DBCE05BA36}"/>
              </a:ext>
            </a:extLst>
          </p:cNvPr>
          <p:cNvSpPr/>
          <p:nvPr userDrawn="1"/>
        </p:nvSpPr>
        <p:spPr>
          <a:xfrm>
            <a:off x="-3800475" y="3057525"/>
            <a:ext cx="7600950" cy="760095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Tree>
    <p:extLst>
      <p:ext uri="{BB962C8B-B14F-4D97-AF65-F5344CB8AC3E}">
        <p14:creationId xmlns:p14="http://schemas.microsoft.com/office/powerpoint/2010/main" val="504395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C0BDBE7C-D41D-470B-BA51-58B0A411F397}"/>
              </a:ext>
            </a:extLst>
          </p:cNvPr>
          <p:cNvSpPr>
            <a:spLocks noGrp="1"/>
          </p:cNvSpPr>
          <p:nvPr>
            <p:ph type="pic" sz="quarter" idx="10"/>
          </p:nvPr>
        </p:nvSpPr>
        <p:spPr>
          <a:xfrm>
            <a:off x="7167715" y="895862"/>
            <a:ext cx="3834581" cy="5066276"/>
          </a:xfrm>
        </p:spPr>
        <p:txBody>
          <a:bodyPr/>
          <a:lstStyle/>
          <a:p>
            <a:endParaRPr lang="en-ID"/>
          </a:p>
        </p:txBody>
      </p:sp>
    </p:spTree>
    <p:extLst>
      <p:ext uri="{BB962C8B-B14F-4D97-AF65-F5344CB8AC3E}">
        <p14:creationId xmlns:p14="http://schemas.microsoft.com/office/powerpoint/2010/main" val="1739738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7401BD1-5D76-4CF5-8F7B-E73EBA900660}" type="datetimeFigureOut">
              <a:rPr lang="en-ID" smtClean="0"/>
              <a:t>31/03/20</a:t>
            </a:fld>
            <a:endParaRPr lang="en-ID"/>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D"/>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1BCC03D-6103-446B-9005-258FA40C84F3}" type="slidenum">
              <a:rPr lang="en-ID" smtClean="0"/>
              <a:t>‹#›</a:t>
            </a:fld>
            <a:endParaRPr lang="en-ID"/>
          </a:p>
        </p:txBody>
      </p:sp>
    </p:spTree>
    <p:extLst>
      <p:ext uri="{BB962C8B-B14F-4D97-AF65-F5344CB8AC3E}">
        <p14:creationId xmlns:p14="http://schemas.microsoft.com/office/powerpoint/2010/main" val="361103280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4" r:id="rId8"/>
    <p:sldLayoutId id="2147483685" r:id="rId9"/>
    <p:sldLayoutId id="2147483687" r:id="rId10"/>
    <p:sldLayoutId id="2147483691" r:id="rId11"/>
    <p:sldLayoutId id="2147483688" r:id="rId12"/>
    <p:sldLayoutId id="2147483689" r:id="rId13"/>
    <p:sldLayoutId id="2147483690" r:id="rId14"/>
    <p:sldLayoutId id="2147483692" r:id="rId15"/>
    <p:sldLayoutId id="2147483693" r:id="rId16"/>
    <p:sldLayoutId id="2147483694" r:id="rId17"/>
    <p:sldLayoutId id="2147483680" r:id="rId18"/>
    <p:sldLayoutId id="2147483681" r:id="rId19"/>
    <p:sldLayoutId id="2147483682" r:id="rId20"/>
    <p:sldLayoutId id="2147483683" r:id="rId21"/>
    <p:sldLayoutId id="2147483686" r:id="rId22"/>
    <p:sldLayoutId id="2147483695" r:id="rId2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3.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3.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3.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Isosceles Triangle 20">
            <a:extLst>
              <a:ext uri="{FF2B5EF4-FFF2-40B4-BE49-F238E27FC236}">
                <a16:creationId xmlns:a16="http://schemas.microsoft.com/office/drawing/2014/main" id="{50ED335F-FF07-4013-AB36-4D25A95C1CCE}"/>
              </a:ext>
            </a:extLst>
          </p:cNvPr>
          <p:cNvSpPr/>
          <p:nvPr/>
        </p:nvSpPr>
        <p:spPr>
          <a:xfrm rot="19793117">
            <a:off x="7246200" y="5420223"/>
            <a:ext cx="1688598" cy="1455688"/>
          </a:xfrm>
          <a:prstGeom prst="triangle">
            <a:avLst/>
          </a:prstGeom>
          <a:noFill/>
          <a:ln w="1270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0" name="TextBox 9">
            <a:extLst>
              <a:ext uri="{FF2B5EF4-FFF2-40B4-BE49-F238E27FC236}">
                <a16:creationId xmlns:a16="http://schemas.microsoft.com/office/drawing/2014/main" id="{016EC375-08A0-4F77-AD77-8B6076CD6CD8}"/>
              </a:ext>
            </a:extLst>
          </p:cNvPr>
          <p:cNvSpPr txBox="1"/>
          <p:nvPr/>
        </p:nvSpPr>
        <p:spPr>
          <a:xfrm>
            <a:off x="438447" y="1899699"/>
            <a:ext cx="9287574" cy="1569660"/>
          </a:xfrm>
          <a:prstGeom prst="rect">
            <a:avLst/>
          </a:prstGeom>
          <a:noFill/>
        </p:spPr>
        <p:txBody>
          <a:bodyPr wrap="square" rtlCol="0">
            <a:spAutoFit/>
          </a:bodyPr>
          <a:lstStyle/>
          <a:p>
            <a:r>
              <a:rPr lang="en-US" altLang="zh-CN" sz="4800" b="1" dirty="0">
                <a:solidFill>
                  <a:srgbClr val="304860"/>
                </a:solidFill>
              </a:rPr>
              <a:t>Future</a:t>
            </a:r>
            <a:r>
              <a:rPr lang="zh-CN" altLang="en-US" sz="4800" b="1" dirty="0">
                <a:solidFill>
                  <a:srgbClr val="304860"/>
                </a:solidFill>
              </a:rPr>
              <a:t> </a:t>
            </a:r>
            <a:r>
              <a:rPr lang="en-US" altLang="zh-CN" sz="4800" b="1" dirty="0">
                <a:solidFill>
                  <a:srgbClr val="304860"/>
                </a:solidFill>
              </a:rPr>
              <a:t>Frame</a:t>
            </a:r>
            <a:r>
              <a:rPr lang="zh-CN" altLang="en-US" sz="4800" b="1" dirty="0">
                <a:solidFill>
                  <a:srgbClr val="304860"/>
                </a:solidFill>
              </a:rPr>
              <a:t> </a:t>
            </a:r>
            <a:r>
              <a:rPr lang="en-US" altLang="zh-CN" sz="4800" b="1" dirty="0">
                <a:solidFill>
                  <a:srgbClr val="304860"/>
                </a:solidFill>
              </a:rPr>
              <a:t>Prediction</a:t>
            </a:r>
            <a:r>
              <a:rPr lang="zh-CN" altLang="en-US" sz="4800" b="1" dirty="0">
                <a:solidFill>
                  <a:srgbClr val="304860"/>
                </a:solidFill>
              </a:rPr>
              <a:t> </a:t>
            </a:r>
            <a:r>
              <a:rPr lang="en-US" altLang="zh-CN" sz="4800" b="1" dirty="0">
                <a:solidFill>
                  <a:srgbClr val="304860"/>
                </a:solidFill>
              </a:rPr>
              <a:t>for Anomaly Detection-A</a:t>
            </a:r>
            <a:r>
              <a:rPr lang="zh-CN" altLang="en-US" sz="4800" b="1" dirty="0">
                <a:solidFill>
                  <a:srgbClr val="304860"/>
                </a:solidFill>
              </a:rPr>
              <a:t> </a:t>
            </a:r>
            <a:r>
              <a:rPr lang="en-US" altLang="zh-CN" sz="4800" b="1" dirty="0">
                <a:solidFill>
                  <a:srgbClr val="304860"/>
                </a:solidFill>
              </a:rPr>
              <a:t>New</a:t>
            </a:r>
            <a:r>
              <a:rPr lang="zh-CN" altLang="en-US" sz="4800" b="1" dirty="0">
                <a:solidFill>
                  <a:srgbClr val="304860"/>
                </a:solidFill>
              </a:rPr>
              <a:t> </a:t>
            </a:r>
            <a:r>
              <a:rPr lang="en-US" altLang="zh-CN" sz="4800" b="1" dirty="0">
                <a:solidFill>
                  <a:srgbClr val="304860"/>
                </a:solidFill>
              </a:rPr>
              <a:t>Baseline</a:t>
            </a:r>
            <a:endParaRPr lang="zh-CN" altLang="en-US" sz="4800" b="1" dirty="0">
              <a:solidFill>
                <a:srgbClr val="304860"/>
              </a:solidFill>
            </a:endParaRPr>
          </a:p>
        </p:txBody>
      </p:sp>
      <p:sp>
        <p:nvSpPr>
          <p:cNvPr id="11" name="Oval 10">
            <a:extLst>
              <a:ext uri="{FF2B5EF4-FFF2-40B4-BE49-F238E27FC236}">
                <a16:creationId xmlns:a16="http://schemas.microsoft.com/office/drawing/2014/main" id="{0B425829-326A-4E84-8503-A35D55657EF8}"/>
              </a:ext>
            </a:extLst>
          </p:cNvPr>
          <p:cNvSpPr/>
          <p:nvPr/>
        </p:nvSpPr>
        <p:spPr>
          <a:xfrm>
            <a:off x="9033621" y="1935929"/>
            <a:ext cx="540000" cy="54000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3" name="TextBox 12">
            <a:extLst>
              <a:ext uri="{FF2B5EF4-FFF2-40B4-BE49-F238E27FC236}">
                <a16:creationId xmlns:a16="http://schemas.microsoft.com/office/drawing/2014/main" id="{C1BF5DE0-D1A6-4C67-A4D2-8AC439533B8B}"/>
              </a:ext>
            </a:extLst>
          </p:cNvPr>
          <p:cNvSpPr txBox="1"/>
          <p:nvPr/>
        </p:nvSpPr>
        <p:spPr>
          <a:xfrm>
            <a:off x="2979531" y="3819641"/>
            <a:ext cx="4165600" cy="369332"/>
          </a:xfrm>
          <a:prstGeom prst="rect">
            <a:avLst/>
          </a:prstGeom>
          <a:noFill/>
        </p:spPr>
        <p:txBody>
          <a:bodyPr wrap="square" rtlCol="0">
            <a:spAutoFit/>
          </a:bodyPr>
          <a:lstStyle/>
          <a:p>
            <a:r>
              <a:rPr lang="zh-CN" altLang="en-US" dirty="0">
                <a:solidFill>
                  <a:schemeClr val="bg1">
                    <a:lumMod val="50000"/>
                  </a:schemeClr>
                </a:solidFill>
                <a:latin typeface="Lato Light" panose="020F0302020204030203" pitchFamily="34" charset="0"/>
              </a:rPr>
              <a:t>视频</a:t>
            </a:r>
            <a:r>
              <a:rPr lang="zh-CN" altLang="en-ID" dirty="0">
                <a:solidFill>
                  <a:schemeClr val="bg1">
                    <a:lumMod val="50000"/>
                  </a:schemeClr>
                </a:solidFill>
                <a:latin typeface="Lato Light" panose="020F0302020204030203" pitchFamily="34" charset="0"/>
              </a:rPr>
              <a:t>预测</a:t>
            </a:r>
            <a:r>
              <a:rPr lang="zh-CN" altLang="en-US" dirty="0">
                <a:solidFill>
                  <a:schemeClr val="bg1">
                    <a:lumMod val="50000"/>
                  </a:schemeClr>
                </a:solidFill>
                <a:latin typeface="Lato Light" panose="020F0302020204030203" pitchFamily="34" charset="0"/>
              </a:rPr>
              <a:t>帧用于异常检测</a:t>
            </a:r>
            <a:endParaRPr lang="en-ID" dirty="0">
              <a:solidFill>
                <a:schemeClr val="bg1">
                  <a:lumMod val="50000"/>
                </a:schemeClr>
              </a:solidFill>
              <a:latin typeface="Lato Light" panose="020F0302020204030203" pitchFamily="34" charset="0"/>
            </a:endParaRPr>
          </a:p>
        </p:txBody>
      </p:sp>
      <p:sp>
        <p:nvSpPr>
          <p:cNvPr id="17" name="Rectangle 16">
            <a:extLst>
              <a:ext uri="{FF2B5EF4-FFF2-40B4-BE49-F238E27FC236}">
                <a16:creationId xmlns:a16="http://schemas.microsoft.com/office/drawing/2014/main" id="{B357393D-4B6E-499A-89C4-CF1B20CF2292}"/>
              </a:ext>
            </a:extLst>
          </p:cNvPr>
          <p:cNvSpPr/>
          <p:nvPr/>
        </p:nvSpPr>
        <p:spPr>
          <a:xfrm rot="20205885">
            <a:off x="10199411" y="-2077773"/>
            <a:ext cx="2755333" cy="2755333"/>
          </a:xfrm>
          <a:prstGeom prst="rect">
            <a:avLst/>
          </a:prstGeom>
          <a:noFill/>
          <a:ln w="3175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9" name="Oval 18">
            <a:extLst>
              <a:ext uri="{FF2B5EF4-FFF2-40B4-BE49-F238E27FC236}">
                <a16:creationId xmlns:a16="http://schemas.microsoft.com/office/drawing/2014/main" id="{D22F1B55-8A21-4D6E-8645-C787044E98E0}"/>
              </a:ext>
            </a:extLst>
          </p:cNvPr>
          <p:cNvSpPr/>
          <p:nvPr/>
        </p:nvSpPr>
        <p:spPr>
          <a:xfrm>
            <a:off x="10351989" y="2205929"/>
            <a:ext cx="2133600" cy="2133600"/>
          </a:xfrm>
          <a:prstGeom prst="ellipse">
            <a:avLst/>
          </a:prstGeom>
          <a:noFill/>
          <a:ln w="190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0" name="Rectangle: Rounded Corners 19">
            <a:extLst>
              <a:ext uri="{FF2B5EF4-FFF2-40B4-BE49-F238E27FC236}">
                <a16:creationId xmlns:a16="http://schemas.microsoft.com/office/drawing/2014/main" id="{2337BB14-4579-45F0-9A48-4504B3100E3C}"/>
              </a:ext>
            </a:extLst>
          </p:cNvPr>
          <p:cNvSpPr/>
          <p:nvPr/>
        </p:nvSpPr>
        <p:spPr>
          <a:xfrm>
            <a:off x="9895737" y="5035858"/>
            <a:ext cx="1415846" cy="1415846"/>
          </a:xfrm>
          <a:prstGeom prst="roundRect">
            <a:avLst>
              <a:gd name="adj" fmla="val 24214"/>
            </a:avLst>
          </a:prstGeom>
          <a:noFill/>
          <a:ln w="1047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nvGrpSpPr>
          <p:cNvPr id="18" name="组合 17">
            <a:extLst>
              <a:ext uri="{FF2B5EF4-FFF2-40B4-BE49-F238E27FC236}">
                <a16:creationId xmlns:a16="http://schemas.microsoft.com/office/drawing/2014/main" id="{6682A347-3E44-F94E-8E1D-5AE819895222}"/>
              </a:ext>
            </a:extLst>
          </p:cNvPr>
          <p:cNvGrpSpPr/>
          <p:nvPr/>
        </p:nvGrpSpPr>
        <p:grpSpPr>
          <a:xfrm>
            <a:off x="4362756" y="5035858"/>
            <a:ext cx="1438955" cy="415374"/>
            <a:chOff x="7057111" y="4358463"/>
            <a:chExt cx="1438955" cy="415374"/>
          </a:xfrm>
        </p:grpSpPr>
        <p:sp>
          <p:nvSpPr>
            <p:cNvPr id="22" name="文本框 21">
              <a:extLst>
                <a:ext uri="{FF2B5EF4-FFF2-40B4-BE49-F238E27FC236}">
                  <a16:creationId xmlns:a16="http://schemas.microsoft.com/office/drawing/2014/main" id="{CE15838C-7B5F-2443-83CC-46DB5E06001A}"/>
                </a:ext>
              </a:extLst>
            </p:cNvPr>
            <p:cNvSpPr txBox="1"/>
            <p:nvPr/>
          </p:nvSpPr>
          <p:spPr>
            <a:xfrm>
              <a:off x="7468383" y="4373727"/>
              <a:ext cx="1027683" cy="400110"/>
            </a:xfrm>
            <a:prstGeom prst="rect">
              <a:avLst/>
            </a:prstGeom>
            <a:noFill/>
          </p:spPr>
          <p:txBody>
            <a:bodyPr wrap="square" rtlCol="0">
              <a:spAutoFit/>
            </a:bodyPr>
            <a:lstStyle/>
            <a:p>
              <a:r>
                <a:rPr lang="zh-CN" altLang="en-US" sz="2000" dirty="0">
                  <a:latin typeface="微软雅黑" panose="020B0503020204020204" pitchFamily="34" charset="-122"/>
                  <a:ea typeface="微软雅黑" panose="020B0503020204020204" pitchFamily="34" charset="-122"/>
                </a:rPr>
                <a:t>丁庆丰</a:t>
              </a:r>
            </a:p>
          </p:txBody>
        </p:sp>
        <p:grpSp>
          <p:nvGrpSpPr>
            <p:cNvPr id="23" name="组合 4">
              <a:extLst>
                <a:ext uri="{FF2B5EF4-FFF2-40B4-BE49-F238E27FC236}">
                  <a16:creationId xmlns:a16="http://schemas.microsoft.com/office/drawing/2014/main" id="{861641B8-5732-954A-8DAA-EF2EDA799A03}"/>
                </a:ext>
              </a:extLst>
            </p:cNvPr>
            <p:cNvGrpSpPr>
              <a:grpSpLocks/>
            </p:cNvGrpSpPr>
            <p:nvPr/>
          </p:nvGrpSpPr>
          <p:grpSpPr bwMode="auto">
            <a:xfrm>
              <a:off x="7057111" y="4358463"/>
              <a:ext cx="413091" cy="415374"/>
              <a:chOff x="0" y="0"/>
              <a:chExt cx="454" cy="454"/>
            </a:xfrm>
          </p:grpSpPr>
          <p:sp>
            <p:nvSpPr>
              <p:cNvPr id="24" name="正圆 1244">
                <a:extLst>
                  <a:ext uri="{FF2B5EF4-FFF2-40B4-BE49-F238E27FC236}">
                    <a16:creationId xmlns:a16="http://schemas.microsoft.com/office/drawing/2014/main" id="{0885BEC8-4534-364F-9433-C35D45E0824B}"/>
                  </a:ext>
                </a:extLst>
              </p:cNvPr>
              <p:cNvSpPr>
                <a:spLocks noChangeArrowheads="1"/>
              </p:cNvSpPr>
              <p:nvPr/>
            </p:nvSpPr>
            <p:spPr bwMode="auto">
              <a:xfrm>
                <a:off x="0" y="0"/>
                <a:ext cx="454" cy="454"/>
              </a:xfrm>
              <a:prstGeom prst="ellipse">
                <a:avLst/>
              </a:prstGeom>
              <a:solidFill>
                <a:srgbClr val="3048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999" tIns="47159" rIns="89999" bIns="47159"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25" name="方形小人2 1235">
                <a:extLst>
                  <a:ext uri="{FF2B5EF4-FFF2-40B4-BE49-F238E27FC236}">
                    <a16:creationId xmlns:a16="http://schemas.microsoft.com/office/drawing/2014/main" id="{F8ECA194-A28B-494E-A5A5-8ABE28108AED}"/>
                  </a:ext>
                </a:extLst>
              </p:cNvPr>
              <p:cNvSpPr>
                <a:spLocks noChangeArrowheads="1"/>
              </p:cNvSpPr>
              <p:nvPr/>
            </p:nvSpPr>
            <p:spPr bwMode="auto">
              <a:xfrm>
                <a:off x="113" y="114"/>
                <a:ext cx="226" cy="226"/>
              </a:xfrm>
              <a:custGeom>
                <a:avLst/>
                <a:gdLst>
                  <a:gd name="T0" fmla="*/ 393420 w 1520415"/>
                  <a:gd name="T1" fmla="*/ 849255 h 1755576"/>
                  <a:gd name="T2" fmla="*/ 760208 w 1520415"/>
                  <a:gd name="T3" fmla="*/ 1098122 h 1755576"/>
                  <a:gd name="T4" fmla="*/ 1126995 w 1520415"/>
                  <a:gd name="T5" fmla="*/ 849255 h 1755576"/>
                  <a:gd name="T6" fmla="*/ 1520415 w 1520415"/>
                  <a:gd name="T7" fmla="*/ 1475516 h 1755576"/>
                  <a:gd name="T8" fmla="*/ 1520415 w 1520415"/>
                  <a:gd name="T9" fmla="*/ 1755576 h 1755576"/>
                  <a:gd name="T10" fmla="*/ 0 w 1520415"/>
                  <a:gd name="T11" fmla="*/ 1755576 h 1755576"/>
                  <a:gd name="T12" fmla="*/ 0 w 1520415"/>
                  <a:gd name="T13" fmla="*/ 1475516 h 1755576"/>
                  <a:gd name="T14" fmla="*/ 393420 w 1520415"/>
                  <a:gd name="T15" fmla="*/ 849255 h 1755576"/>
                  <a:gd name="T16" fmla="*/ 760207 w 1520415"/>
                  <a:gd name="T17" fmla="*/ 0 h 1755576"/>
                  <a:gd name="T18" fmla="*/ 1138249 w 1520415"/>
                  <a:gd name="T19" fmla="*/ 477053 h 1755576"/>
                  <a:gd name="T20" fmla="*/ 760207 w 1520415"/>
                  <a:gd name="T21" fmla="*/ 954106 h 1755576"/>
                  <a:gd name="T22" fmla="*/ 382165 w 1520415"/>
                  <a:gd name="T23" fmla="*/ 477053 h 1755576"/>
                  <a:gd name="T24" fmla="*/ 760207 w 1520415"/>
                  <a:gd name="T25" fmla="*/ 0 h 1755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20415" h="1755576">
                    <a:moveTo>
                      <a:pt x="393420" y="849255"/>
                    </a:moveTo>
                    <a:cubicBezTo>
                      <a:pt x="462894" y="997863"/>
                      <a:pt x="601240" y="1098122"/>
                      <a:pt x="760208" y="1098122"/>
                    </a:cubicBezTo>
                    <a:cubicBezTo>
                      <a:pt x="919176" y="1098122"/>
                      <a:pt x="1057521" y="997863"/>
                      <a:pt x="1126995" y="849255"/>
                    </a:cubicBezTo>
                    <a:cubicBezTo>
                      <a:pt x="1344348" y="849804"/>
                      <a:pt x="1520415" y="1129988"/>
                      <a:pt x="1520415" y="1475516"/>
                    </a:cubicBezTo>
                    <a:lnTo>
                      <a:pt x="1520415" y="1755576"/>
                    </a:lnTo>
                    <a:lnTo>
                      <a:pt x="0" y="1755576"/>
                    </a:lnTo>
                    <a:lnTo>
                      <a:pt x="0" y="1475516"/>
                    </a:lnTo>
                    <a:cubicBezTo>
                      <a:pt x="0" y="1129988"/>
                      <a:pt x="176067" y="849804"/>
                      <a:pt x="393420" y="849255"/>
                    </a:cubicBezTo>
                    <a:close/>
                    <a:moveTo>
                      <a:pt x="760207" y="0"/>
                    </a:moveTo>
                    <a:cubicBezTo>
                      <a:pt x="968994" y="0"/>
                      <a:pt x="1138249" y="213584"/>
                      <a:pt x="1138249" y="477053"/>
                    </a:cubicBezTo>
                    <a:cubicBezTo>
                      <a:pt x="1138249" y="740522"/>
                      <a:pt x="968994" y="954106"/>
                      <a:pt x="760207" y="954106"/>
                    </a:cubicBezTo>
                    <a:cubicBezTo>
                      <a:pt x="551420" y="954106"/>
                      <a:pt x="382165" y="740522"/>
                      <a:pt x="382165" y="477053"/>
                    </a:cubicBezTo>
                    <a:cubicBezTo>
                      <a:pt x="382165" y="213584"/>
                      <a:pt x="551420" y="0"/>
                      <a:pt x="760207" y="0"/>
                    </a:cubicBezTo>
                    <a:close/>
                  </a:path>
                </a:pathLst>
              </a:custGeom>
              <a:solidFill>
                <a:schemeClr val="bg1"/>
              </a:solidFill>
              <a:ln>
                <a:noFill/>
              </a:ln>
              <a:extLst>
                <a:ext uri="{91240B29-F687-4F45-9708-019B960494DF}">
                  <a14:hiddenLine xmlns:a14="http://schemas.microsoft.com/office/drawing/2010/main" w="19050">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endParaRPr lang="zh-CN" altLang="en-US"/>
              </a:p>
            </p:txBody>
          </p:sp>
        </p:grpSp>
      </p:grpSp>
      <p:grpSp>
        <p:nvGrpSpPr>
          <p:cNvPr id="26" name="Group 5">
            <a:extLst>
              <a:ext uri="{FF2B5EF4-FFF2-40B4-BE49-F238E27FC236}">
                <a16:creationId xmlns:a16="http://schemas.microsoft.com/office/drawing/2014/main" id="{58156368-DCF5-48B7-9D25-0AD744EC0C0E}"/>
              </a:ext>
            </a:extLst>
          </p:cNvPr>
          <p:cNvGrpSpPr/>
          <p:nvPr/>
        </p:nvGrpSpPr>
        <p:grpSpPr>
          <a:xfrm>
            <a:off x="1428019" y="3918812"/>
            <a:ext cx="1134626" cy="170993"/>
            <a:chOff x="1986390" y="3273499"/>
            <a:chExt cx="1134626" cy="170993"/>
          </a:xfrm>
        </p:grpSpPr>
        <p:sp>
          <p:nvSpPr>
            <p:cNvPr id="27" name="Oval 1">
              <a:extLst>
                <a:ext uri="{FF2B5EF4-FFF2-40B4-BE49-F238E27FC236}">
                  <a16:creationId xmlns:a16="http://schemas.microsoft.com/office/drawing/2014/main" id="{19CF725E-029C-4B13-8B05-FD595D0C8991}"/>
                </a:ext>
              </a:extLst>
            </p:cNvPr>
            <p:cNvSpPr/>
            <p:nvPr/>
          </p:nvSpPr>
          <p:spPr>
            <a:xfrm>
              <a:off x="1986390" y="3273501"/>
              <a:ext cx="170990" cy="17099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ID"/>
            </a:p>
          </p:txBody>
        </p:sp>
        <p:sp>
          <p:nvSpPr>
            <p:cNvPr id="28" name="Oval 2">
              <a:extLst>
                <a:ext uri="{FF2B5EF4-FFF2-40B4-BE49-F238E27FC236}">
                  <a16:creationId xmlns:a16="http://schemas.microsoft.com/office/drawing/2014/main" id="{A7E8C958-3841-4E4B-A3E6-3982F899244D}"/>
                </a:ext>
              </a:extLst>
            </p:cNvPr>
            <p:cNvSpPr/>
            <p:nvPr/>
          </p:nvSpPr>
          <p:spPr>
            <a:xfrm>
              <a:off x="2307602" y="3273500"/>
              <a:ext cx="170990" cy="17099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ID"/>
            </a:p>
          </p:txBody>
        </p:sp>
        <p:sp>
          <p:nvSpPr>
            <p:cNvPr id="29" name="Oval 3">
              <a:extLst>
                <a:ext uri="{FF2B5EF4-FFF2-40B4-BE49-F238E27FC236}">
                  <a16:creationId xmlns:a16="http://schemas.microsoft.com/office/drawing/2014/main" id="{58503F9C-A76C-4102-A0E7-A791099B351D}"/>
                </a:ext>
              </a:extLst>
            </p:cNvPr>
            <p:cNvSpPr/>
            <p:nvPr/>
          </p:nvSpPr>
          <p:spPr>
            <a:xfrm>
              <a:off x="2628814" y="3273500"/>
              <a:ext cx="170990" cy="17099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ID"/>
            </a:p>
          </p:txBody>
        </p:sp>
        <p:sp>
          <p:nvSpPr>
            <p:cNvPr id="30" name="Oval 4">
              <a:extLst>
                <a:ext uri="{FF2B5EF4-FFF2-40B4-BE49-F238E27FC236}">
                  <a16:creationId xmlns:a16="http://schemas.microsoft.com/office/drawing/2014/main" id="{880E1F78-573F-4C3E-AA19-8E9DCF519C0E}"/>
                </a:ext>
              </a:extLst>
            </p:cNvPr>
            <p:cNvSpPr/>
            <p:nvPr/>
          </p:nvSpPr>
          <p:spPr>
            <a:xfrm>
              <a:off x="2950026" y="3273499"/>
              <a:ext cx="170990" cy="17099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ID"/>
            </a:p>
          </p:txBody>
        </p:sp>
      </p:grpSp>
      <p:grpSp>
        <p:nvGrpSpPr>
          <p:cNvPr id="31" name="Group 5">
            <a:extLst>
              <a:ext uri="{FF2B5EF4-FFF2-40B4-BE49-F238E27FC236}">
                <a16:creationId xmlns:a16="http://schemas.microsoft.com/office/drawing/2014/main" id="{58156368-DCF5-48B7-9D25-0AD744EC0C0E}"/>
              </a:ext>
            </a:extLst>
          </p:cNvPr>
          <p:cNvGrpSpPr/>
          <p:nvPr/>
        </p:nvGrpSpPr>
        <p:grpSpPr>
          <a:xfrm>
            <a:off x="6096000" y="3918814"/>
            <a:ext cx="1134626" cy="170993"/>
            <a:chOff x="1986390" y="3273499"/>
            <a:chExt cx="1134626" cy="170993"/>
          </a:xfrm>
        </p:grpSpPr>
        <p:sp>
          <p:nvSpPr>
            <p:cNvPr id="32" name="Oval 1">
              <a:extLst>
                <a:ext uri="{FF2B5EF4-FFF2-40B4-BE49-F238E27FC236}">
                  <a16:creationId xmlns:a16="http://schemas.microsoft.com/office/drawing/2014/main" id="{19CF725E-029C-4B13-8B05-FD595D0C8991}"/>
                </a:ext>
              </a:extLst>
            </p:cNvPr>
            <p:cNvSpPr/>
            <p:nvPr/>
          </p:nvSpPr>
          <p:spPr>
            <a:xfrm>
              <a:off x="1986390" y="3273501"/>
              <a:ext cx="170990" cy="17099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ID"/>
            </a:p>
          </p:txBody>
        </p:sp>
        <p:sp>
          <p:nvSpPr>
            <p:cNvPr id="33" name="Oval 2">
              <a:extLst>
                <a:ext uri="{FF2B5EF4-FFF2-40B4-BE49-F238E27FC236}">
                  <a16:creationId xmlns:a16="http://schemas.microsoft.com/office/drawing/2014/main" id="{A7E8C958-3841-4E4B-A3E6-3982F899244D}"/>
                </a:ext>
              </a:extLst>
            </p:cNvPr>
            <p:cNvSpPr/>
            <p:nvPr/>
          </p:nvSpPr>
          <p:spPr>
            <a:xfrm>
              <a:off x="2307602" y="3273500"/>
              <a:ext cx="170990" cy="17099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ID"/>
            </a:p>
          </p:txBody>
        </p:sp>
        <p:sp>
          <p:nvSpPr>
            <p:cNvPr id="34" name="Oval 3">
              <a:extLst>
                <a:ext uri="{FF2B5EF4-FFF2-40B4-BE49-F238E27FC236}">
                  <a16:creationId xmlns:a16="http://schemas.microsoft.com/office/drawing/2014/main" id="{58503F9C-A76C-4102-A0E7-A791099B351D}"/>
                </a:ext>
              </a:extLst>
            </p:cNvPr>
            <p:cNvSpPr/>
            <p:nvPr/>
          </p:nvSpPr>
          <p:spPr>
            <a:xfrm>
              <a:off x="2628814" y="3273500"/>
              <a:ext cx="170990" cy="17099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ID"/>
            </a:p>
          </p:txBody>
        </p:sp>
        <p:sp>
          <p:nvSpPr>
            <p:cNvPr id="35" name="Oval 4">
              <a:extLst>
                <a:ext uri="{FF2B5EF4-FFF2-40B4-BE49-F238E27FC236}">
                  <a16:creationId xmlns:a16="http://schemas.microsoft.com/office/drawing/2014/main" id="{880E1F78-573F-4C3E-AA19-8E9DCF519C0E}"/>
                </a:ext>
              </a:extLst>
            </p:cNvPr>
            <p:cNvSpPr/>
            <p:nvPr/>
          </p:nvSpPr>
          <p:spPr>
            <a:xfrm>
              <a:off x="2950026" y="3273499"/>
              <a:ext cx="170990" cy="17099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ID"/>
            </a:p>
          </p:txBody>
        </p:sp>
      </p:grpSp>
    </p:spTree>
    <p:extLst>
      <p:ext uri="{BB962C8B-B14F-4D97-AF65-F5344CB8AC3E}">
        <p14:creationId xmlns:p14="http://schemas.microsoft.com/office/powerpoint/2010/main" val="1871757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ppt_x"/>
                                          </p:val>
                                        </p:tav>
                                        <p:tav tm="100000">
                                          <p:val>
                                            <p:strVal val="#ppt_x"/>
                                          </p:val>
                                        </p:tav>
                                      </p:tavLst>
                                    </p:anim>
                                    <p:anim calcmode="lin" valueType="num">
                                      <p:cBhvr additive="base">
                                        <p:cTn id="8" dur="500" fill="hold"/>
                                        <p:tgtEl>
                                          <p:spTgt spid="17"/>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19"/>
                                        </p:tgtEl>
                                        <p:attrNameLst>
                                          <p:attrName>style.visibility</p:attrName>
                                        </p:attrNameLst>
                                      </p:cBhvr>
                                      <p:to>
                                        <p:strVal val="visible"/>
                                      </p:to>
                                    </p:set>
                                    <p:anim calcmode="lin" valueType="num">
                                      <p:cBhvr additive="base">
                                        <p:cTn id="11" dur="500" fill="hold"/>
                                        <p:tgtEl>
                                          <p:spTgt spid="19"/>
                                        </p:tgtEl>
                                        <p:attrNameLst>
                                          <p:attrName>ppt_x</p:attrName>
                                        </p:attrNameLst>
                                      </p:cBhvr>
                                      <p:tavLst>
                                        <p:tav tm="0">
                                          <p:val>
                                            <p:strVal val="#ppt_x"/>
                                          </p:val>
                                        </p:tav>
                                        <p:tav tm="100000">
                                          <p:val>
                                            <p:strVal val="#ppt_x"/>
                                          </p:val>
                                        </p:tav>
                                      </p:tavLst>
                                    </p:anim>
                                    <p:anim calcmode="lin" valueType="num">
                                      <p:cBhvr additive="base">
                                        <p:cTn id="12" dur="500" fill="hold"/>
                                        <p:tgtEl>
                                          <p:spTgt spid="19"/>
                                        </p:tgtEl>
                                        <p:attrNameLst>
                                          <p:attrName>ppt_y</p:attrName>
                                        </p:attrNameLst>
                                      </p:cBhvr>
                                      <p:tavLst>
                                        <p:tav tm="0">
                                          <p:val>
                                            <p:strVal val="0-#ppt_h/2"/>
                                          </p:val>
                                        </p:tav>
                                        <p:tav tm="100000">
                                          <p:val>
                                            <p:strVal val="#ppt_y"/>
                                          </p:val>
                                        </p:tav>
                                      </p:tavLst>
                                    </p:anim>
                                  </p:childTnLst>
                                </p:cTn>
                              </p:par>
                              <p:par>
                                <p:cTn id="13" presetID="2" presetClass="entr" presetSubtype="1"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anim calcmode="lin" valueType="num">
                                      <p:cBhvr additive="base">
                                        <p:cTn id="15" dur="500" fill="hold"/>
                                        <p:tgtEl>
                                          <p:spTgt spid="20"/>
                                        </p:tgtEl>
                                        <p:attrNameLst>
                                          <p:attrName>ppt_x</p:attrName>
                                        </p:attrNameLst>
                                      </p:cBhvr>
                                      <p:tavLst>
                                        <p:tav tm="0">
                                          <p:val>
                                            <p:strVal val="#ppt_x"/>
                                          </p:val>
                                        </p:tav>
                                        <p:tav tm="100000">
                                          <p:val>
                                            <p:strVal val="#ppt_x"/>
                                          </p:val>
                                        </p:tav>
                                      </p:tavLst>
                                    </p:anim>
                                    <p:anim calcmode="lin" valueType="num">
                                      <p:cBhvr additive="base">
                                        <p:cTn id="16" dur="500" fill="hold"/>
                                        <p:tgtEl>
                                          <p:spTgt spid="20"/>
                                        </p:tgtEl>
                                        <p:attrNameLst>
                                          <p:attrName>ppt_y</p:attrName>
                                        </p:attrNameLst>
                                      </p:cBhvr>
                                      <p:tavLst>
                                        <p:tav tm="0">
                                          <p:val>
                                            <p:strVal val="0-#ppt_h/2"/>
                                          </p:val>
                                        </p:tav>
                                        <p:tav tm="100000">
                                          <p:val>
                                            <p:strVal val="#ppt_y"/>
                                          </p:val>
                                        </p:tav>
                                      </p:tavLst>
                                    </p:anim>
                                  </p:childTnLst>
                                </p:cTn>
                              </p:par>
                              <p:par>
                                <p:cTn id="17" presetID="2" presetClass="entr" presetSubtype="1"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anim calcmode="lin" valueType="num">
                                      <p:cBhvr additive="base">
                                        <p:cTn id="19" dur="500" fill="hold"/>
                                        <p:tgtEl>
                                          <p:spTgt spid="21"/>
                                        </p:tgtEl>
                                        <p:attrNameLst>
                                          <p:attrName>ppt_x</p:attrName>
                                        </p:attrNameLst>
                                      </p:cBhvr>
                                      <p:tavLst>
                                        <p:tav tm="0">
                                          <p:val>
                                            <p:strVal val="#ppt_x"/>
                                          </p:val>
                                        </p:tav>
                                        <p:tav tm="100000">
                                          <p:val>
                                            <p:strVal val="#ppt_x"/>
                                          </p:val>
                                        </p:tav>
                                      </p:tavLst>
                                    </p:anim>
                                    <p:anim calcmode="lin" valueType="num">
                                      <p:cBhvr additive="base">
                                        <p:cTn id="20" dur="500" fill="hold"/>
                                        <p:tgtEl>
                                          <p:spTgt spid="2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17" grpId="0" animBg="1"/>
      <p:bldP spid="19" grpId="0" animBg="1"/>
      <p:bldP spid="20"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占位符 3">
            <a:extLst>
              <a:ext uri="{FF2B5EF4-FFF2-40B4-BE49-F238E27FC236}">
                <a16:creationId xmlns:a16="http://schemas.microsoft.com/office/drawing/2014/main" id="{05E3D50C-397D-4894-BC87-BA851F30F052}"/>
              </a:ext>
            </a:extLst>
          </p:cNvPr>
          <p:cNvPicPr>
            <a:picLocks noGrp="1" noChangeAspect="1"/>
          </p:cNvPicPr>
          <p:nvPr>
            <p:ph type="pic" sz="quarter" idx="10"/>
          </p:nvPr>
        </p:nvPicPr>
        <p:blipFill rotWithShape="1">
          <a:blip r:embed="rId2" cstate="screen">
            <a:extLst>
              <a:ext uri="{28A0092B-C50C-407E-A947-70E740481C1C}">
                <a14:useLocalDpi xmlns:a14="http://schemas.microsoft.com/office/drawing/2010/main"/>
              </a:ext>
            </a:extLst>
          </a:blip>
          <a:srcRect l="-93" r="93" b="62514"/>
          <a:stretch/>
        </p:blipFill>
        <p:spPr>
          <a:xfrm>
            <a:off x="0" y="0"/>
            <a:ext cx="12192000" cy="6858000"/>
          </a:xfrm>
        </p:spPr>
      </p:pic>
      <p:sp>
        <p:nvSpPr>
          <p:cNvPr id="5" name="TextBox 4">
            <a:extLst>
              <a:ext uri="{FF2B5EF4-FFF2-40B4-BE49-F238E27FC236}">
                <a16:creationId xmlns:a16="http://schemas.microsoft.com/office/drawing/2014/main" id="{BBEFB6E5-EC19-4AB4-8AC5-2DBD55E4BB5C}"/>
              </a:ext>
            </a:extLst>
          </p:cNvPr>
          <p:cNvSpPr txBox="1"/>
          <p:nvPr/>
        </p:nvSpPr>
        <p:spPr>
          <a:xfrm>
            <a:off x="2586111" y="1713154"/>
            <a:ext cx="7019778" cy="1569660"/>
          </a:xfrm>
          <a:prstGeom prst="rect">
            <a:avLst/>
          </a:prstGeom>
          <a:noFill/>
        </p:spPr>
        <p:txBody>
          <a:bodyPr wrap="square" rtlCol="0">
            <a:spAutoFit/>
          </a:bodyPr>
          <a:lstStyle/>
          <a:p>
            <a:pPr algn="ctr"/>
            <a:r>
              <a:rPr lang="en-US" sz="9600" b="1" dirty="0">
                <a:solidFill>
                  <a:schemeClr val="tx1">
                    <a:lumMod val="75000"/>
                    <a:lumOff val="25000"/>
                  </a:schemeClr>
                </a:solidFill>
              </a:rPr>
              <a:t>Thank</a:t>
            </a:r>
            <a:r>
              <a:rPr lang="zh-CN" altLang="en-US" sz="9600" b="1" dirty="0">
                <a:solidFill>
                  <a:schemeClr val="tx1">
                    <a:lumMod val="75000"/>
                    <a:lumOff val="25000"/>
                  </a:schemeClr>
                </a:solidFill>
              </a:rPr>
              <a:t> </a:t>
            </a:r>
            <a:r>
              <a:rPr lang="en-US" altLang="zh-CN" sz="9600" b="1" dirty="0">
                <a:solidFill>
                  <a:schemeClr val="tx1">
                    <a:lumMod val="75000"/>
                    <a:lumOff val="25000"/>
                  </a:schemeClr>
                </a:solidFill>
              </a:rPr>
              <a:t>you</a:t>
            </a:r>
            <a:endParaRPr lang="en-US" sz="9600" b="1" dirty="0">
              <a:solidFill>
                <a:schemeClr val="tx1">
                  <a:lumMod val="75000"/>
                  <a:lumOff val="25000"/>
                </a:schemeClr>
              </a:solidFill>
            </a:endParaRPr>
          </a:p>
        </p:txBody>
      </p:sp>
      <p:sp>
        <p:nvSpPr>
          <p:cNvPr id="7" name="Rectangle: Rounded Corners 6">
            <a:extLst>
              <a:ext uri="{FF2B5EF4-FFF2-40B4-BE49-F238E27FC236}">
                <a16:creationId xmlns:a16="http://schemas.microsoft.com/office/drawing/2014/main" id="{CE86586C-34FC-4D0A-8113-6BFA9CE3FBF4}"/>
              </a:ext>
            </a:extLst>
          </p:cNvPr>
          <p:cNvSpPr/>
          <p:nvPr/>
        </p:nvSpPr>
        <p:spPr>
          <a:xfrm>
            <a:off x="5378450" y="3874168"/>
            <a:ext cx="1435100" cy="381000"/>
          </a:xfrm>
          <a:prstGeom prst="roundRect">
            <a:avLst>
              <a:gd name="adj" fmla="val 40667"/>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lumMod val="75000"/>
                    <a:lumOff val="25000"/>
                  </a:schemeClr>
                </a:solidFill>
              </a:rPr>
              <a:t>丁庆丰</a:t>
            </a:r>
            <a:endParaRPr lang="en-ID" sz="1400" dirty="0">
              <a:solidFill>
                <a:schemeClr val="tx1">
                  <a:lumMod val="75000"/>
                  <a:lumOff val="25000"/>
                </a:schemeClr>
              </a:solidFill>
            </a:endParaRPr>
          </a:p>
        </p:txBody>
      </p:sp>
    </p:spTree>
    <p:extLst>
      <p:ext uri="{BB962C8B-B14F-4D97-AF65-F5344CB8AC3E}">
        <p14:creationId xmlns:p14="http://schemas.microsoft.com/office/powerpoint/2010/main" val="485937390"/>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E45ABB16-062B-424A-800C-C3AA465B6FB3}"/>
              </a:ext>
            </a:extLst>
          </p:cNvPr>
          <p:cNvSpPr txBox="1"/>
          <p:nvPr/>
        </p:nvSpPr>
        <p:spPr>
          <a:xfrm>
            <a:off x="1994873" y="119024"/>
            <a:ext cx="9294052" cy="1785104"/>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srgbClr val="FF0000"/>
                </a:solidFill>
                <a:effectLst/>
                <a:uLnTx/>
                <a:uFillTx/>
                <a:latin typeface="Times New Roman" panose="02020603050405020304" pitchFamily="18" charset="0"/>
                <a:ea typeface="等线" panose="02010600030101010101" pitchFamily="2" charset="-122"/>
                <a:cs typeface="Times New Roman" panose="02020603050405020304" pitchFamily="18" charset="0"/>
              </a:rPr>
              <a:t>  CVPR 2018</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1" i="0" u="none" strike="noStrike" kern="1200" cap="none" spc="0" normalizeH="0" baseline="0" noProof="0" dirty="0">
                <a:ln>
                  <a:noFill/>
                </a:ln>
                <a:solidFill>
                  <a:srgbClr val="4472C4">
                    <a:lumMod val="75000"/>
                  </a:srgbClr>
                </a:solidFill>
                <a:effectLst/>
                <a:uLnTx/>
                <a:uFillTx/>
                <a:latin typeface="Times New Roman" panose="02020603050405020304" pitchFamily="18" charset="0"/>
                <a:ea typeface="等线" panose="02010600030101010101" pitchFamily="2" charset="-122"/>
                <a:cs typeface="Times New Roman" panose="02020603050405020304" pitchFamily="18" charset="0"/>
                <a:sym typeface="Symbol" panose="05050102010706020507" pitchFamily="18" charset="2"/>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srgbClr val="4472C4">
                    <a:lumMod val="75000"/>
                  </a:srgbClr>
                </a:solidFill>
                <a:effectLst/>
                <a:uLnTx/>
                <a:uFillTx/>
                <a:latin typeface="Times New Roman" panose="02020603050405020304" pitchFamily="18" charset="0"/>
                <a:ea typeface="等线" panose="02010600030101010101" pitchFamily="2" charset="-122"/>
                <a:cs typeface="Times New Roman" panose="02020603050405020304" pitchFamily="18" charset="0"/>
                <a:sym typeface="Symbol" panose="05050102010706020507" pitchFamily="18" charset="2"/>
              </a:rPr>
              <a:t>  </a:t>
            </a:r>
            <a:r>
              <a:rPr kumimoji="0" lang="en-US" altLang="zh-CN" sz="2800" b="1" i="0" u="none" strike="noStrike" kern="1200" cap="none" spc="0" normalizeH="0" baseline="0" noProof="0" dirty="0">
                <a:ln>
                  <a:noFill/>
                </a:ln>
                <a:solidFill>
                  <a:srgbClr val="0070C0"/>
                </a:solidFill>
                <a:effectLst/>
                <a:uLnTx/>
                <a:uFillTx/>
                <a:latin typeface="Times New Roman" panose="02020603050405020304" pitchFamily="18" charset="0"/>
                <a:ea typeface="等线" panose="02010600030101010101" pitchFamily="2" charset="-122"/>
                <a:cs typeface="Times New Roman" panose="02020603050405020304" pitchFamily="18" charset="0"/>
                <a:sym typeface="Symbol" panose="05050102010706020507" pitchFamily="18" charset="2"/>
              </a:rPr>
              <a:t> </a:t>
            </a:r>
            <a:r>
              <a:rPr kumimoji="0" lang="zh-CN" altLang="en-US" sz="2800" b="0" i="0" u="none" strike="noStrike" kern="1200" cap="none" spc="0" normalizeH="0" baseline="0" noProof="0" dirty="0">
                <a:ln>
                  <a:noFill/>
                </a:ln>
                <a:solidFill>
                  <a:srgbClr val="0070C0"/>
                </a:solidFill>
                <a:effectLst/>
                <a:uLnTx/>
                <a:uFillTx/>
                <a:latin typeface="黑体" panose="02010609060101010101" pitchFamily="49" charset="-122"/>
                <a:ea typeface="黑体" panose="02010609060101010101" pitchFamily="49" charset="-122"/>
                <a:cs typeface="+mn-cs"/>
              </a:rPr>
              <a:t>提出了一种基于帧预测的异常检测框架</a:t>
            </a:r>
            <a:endParaRPr kumimoji="0" lang="en-US" altLang="zh-CN" sz="2800" b="0" i="0" u="none" strike="noStrike" kern="1200" cap="none" spc="0" normalizeH="0" baseline="0" noProof="0" dirty="0">
              <a:ln>
                <a:noFill/>
              </a:ln>
              <a:solidFill>
                <a:srgbClr val="0070C0"/>
              </a:solidFill>
              <a:effectLst/>
              <a:uLnTx/>
              <a:uFillTx/>
              <a:latin typeface="黑体" panose="02010609060101010101" pitchFamily="49" charset="-122"/>
              <a:ea typeface="黑体" panose="02010609060101010101" pitchFamily="49" charset="-122"/>
              <a:cs typeface="+mn-cs"/>
            </a:endParaRPr>
          </a:p>
          <a:p>
            <a:pPr lvl="0">
              <a:defRPr/>
            </a:pPr>
            <a:r>
              <a:rPr kumimoji="0" lang="en-US" altLang="zh-CN" sz="2800" b="1" i="0" u="none" strike="noStrike" kern="1200" cap="none" spc="0" normalizeH="0" baseline="0" noProof="0" dirty="0">
                <a:ln>
                  <a:noFill/>
                </a:ln>
                <a:solidFill>
                  <a:srgbClr val="0070C0"/>
                </a:solidFill>
                <a:effectLst/>
                <a:uLnTx/>
                <a:uFillTx/>
                <a:latin typeface="Times New Roman" panose="02020603050405020304" pitchFamily="18" charset="0"/>
                <a:ea typeface="等线" panose="02010600030101010101" pitchFamily="2" charset="-122"/>
                <a:cs typeface="Times New Roman" panose="02020603050405020304" pitchFamily="18" charset="0"/>
                <a:sym typeface="Symbol" panose="05050102010706020507" pitchFamily="18" charset="2"/>
              </a:rPr>
              <a:t>   </a:t>
            </a:r>
            <a:r>
              <a:rPr lang="zh-CN" altLang="en-US" sz="2800" dirty="0">
                <a:solidFill>
                  <a:srgbClr val="0070C0"/>
                </a:solidFill>
                <a:latin typeface="黑体" panose="02010609060101010101" pitchFamily="49" charset="-122"/>
                <a:ea typeface="黑体" panose="02010609060101010101" pitchFamily="49" charset="-122"/>
                <a:sym typeface="Symbol" panose="05050102010706020507" pitchFamily="18" charset="2"/>
              </a:rPr>
              <a:t>在预测框架中添加了时间</a:t>
            </a:r>
            <a:r>
              <a:rPr lang="en-US" altLang="zh-CN" sz="2800" dirty="0">
                <a:solidFill>
                  <a:srgbClr val="0070C0"/>
                </a:solidFill>
                <a:latin typeface="黑体" panose="02010609060101010101" pitchFamily="49" charset="-122"/>
                <a:ea typeface="黑体" panose="02010609060101010101" pitchFamily="49" charset="-122"/>
                <a:sym typeface="Symbol" panose="05050102010706020507" pitchFamily="18" charset="2"/>
              </a:rPr>
              <a:t>(</a:t>
            </a:r>
            <a:r>
              <a:rPr lang="zh-CN" altLang="en-US" sz="2800" dirty="0">
                <a:solidFill>
                  <a:srgbClr val="0070C0"/>
                </a:solidFill>
                <a:latin typeface="黑体" panose="02010609060101010101" pitchFamily="49" charset="-122"/>
                <a:ea typeface="黑体" panose="02010609060101010101" pitchFamily="49" charset="-122"/>
                <a:sym typeface="Symbol" panose="05050102010706020507" pitchFamily="18" charset="2"/>
              </a:rPr>
              <a:t>光学流</a:t>
            </a:r>
            <a:r>
              <a:rPr lang="en-US" altLang="zh-CN" sz="2800" dirty="0">
                <a:solidFill>
                  <a:srgbClr val="0070C0"/>
                </a:solidFill>
                <a:latin typeface="黑体" panose="02010609060101010101" pitchFamily="49" charset="-122"/>
                <a:ea typeface="黑体" panose="02010609060101010101" pitchFamily="49" charset="-122"/>
                <a:sym typeface="Symbol" panose="05050102010706020507" pitchFamily="18" charset="2"/>
              </a:rPr>
              <a:t>)</a:t>
            </a:r>
            <a:r>
              <a:rPr lang="zh-CN" altLang="en-US" sz="2800" dirty="0">
                <a:solidFill>
                  <a:srgbClr val="0070C0"/>
                </a:solidFill>
                <a:latin typeface="黑体" panose="02010609060101010101" pitchFamily="49" charset="-122"/>
                <a:ea typeface="黑体" panose="02010609060101010101" pitchFamily="49" charset="-122"/>
                <a:sym typeface="Symbol" panose="05050102010706020507" pitchFamily="18" charset="2"/>
              </a:rPr>
              <a:t>约束</a:t>
            </a:r>
            <a:endParaRPr lang="zh-CN" altLang="en-US" sz="2800" dirty="0">
              <a:solidFill>
                <a:srgbClr val="0070C0"/>
              </a:solidFill>
              <a:latin typeface="黑体" panose="02010609060101010101" pitchFamily="49" charset="-122"/>
              <a:ea typeface="黑体" panose="02010609060101010101" pitchFamily="49" charset="-122"/>
            </a:endParaRPr>
          </a:p>
        </p:txBody>
      </p:sp>
      <p:pic>
        <p:nvPicPr>
          <p:cNvPr id="7" name="图片 6">
            <a:extLst>
              <a:ext uri="{FF2B5EF4-FFF2-40B4-BE49-F238E27FC236}">
                <a16:creationId xmlns:a16="http://schemas.microsoft.com/office/drawing/2014/main" id="{8081F862-2EB5-784E-B8F6-7B0D10F5B028}"/>
              </a:ext>
            </a:extLst>
          </p:cNvPr>
          <p:cNvPicPr>
            <a:picLocks noChangeAspect="1"/>
          </p:cNvPicPr>
          <p:nvPr/>
        </p:nvPicPr>
        <p:blipFill rotWithShape="1">
          <a:blip r:embed="rId2"/>
          <a:srcRect b="962"/>
          <a:stretch/>
        </p:blipFill>
        <p:spPr>
          <a:xfrm>
            <a:off x="2613628" y="2163986"/>
            <a:ext cx="7561280" cy="4210929"/>
          </a:xfrm>
          <a:prstGeom prst="rect">
            <a:avLst/>
          </a:prstGeom>
        </p:spPr>
      </p:pic>
      <p:grpSp>
        <p:nvGrpSpPr>
          <p:cNvPr id="11" name="Group 5">
            <a:extLst>
              <a:ext uri="{FF2B5EF4-FFF2-40B4-BE49-F238E27FC236}">
                <a16:creationId xmlns:a16="http://schemas.microsoft.com/office/drawing/2014/main" id="{58156368-DCF5-48B7-9D25-0AD744EC0C0E}"/>
              </a:ext>
            </a:extLst>
          </p:cNvPr>
          <p:cNvGrpSpPr/>
          <p:nvPr/>
        </p:nvGrpSpPr>
        <p:grpSpPr>
          <a:xfrm>
            <a:off x="388813" y="435203"/>
            <a:ext cx="1134626" cy="170993"/>
            <a:chOff x="1986390" y="3273499"/>
            <a:chExt cx="1134626" cy="170993"/>
          </a:xfrm>
        </p:grpSpPr>
        <p:sp>
          <p:nvSpPr>
            <p:cNvPr id="12" name="Oval 1">
              <a:extLst>
                <a:ext uri="{FF2B5EF4-FFF2-40B4-BE49-F238E27FC236}">
                  <a16:creationId xmlns:a16="http://schemas.microsoft.com/office/drawing/2014/main" id="{19CF725E-029C-4B13-8B05-FD595D0C8991}"/>
                </a:ext>
              </a:extLst>
            </p:cNvPr>
            <p:cNvSpPr/>
            <p:nvPr/>
          </p:nvSpPr>
          <p:spPr>
            <a:xfrm>
              <a:off x="1986390" y="3273501"/>
              <a:ext cx="170990" cy="17099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ID"/>
            </a:p>
          </p:txBody>
        </p:sp>
        <p:sp>
          <p:nvSpPr>
            <p:cNvPr id="13" name="Oval 2">
              <a:extLst>
                <a:ext uri="{FF2B5EF4-FFF2-40B4-BE49-F238E27FC236}">
                  <a16:creationId xmlns:a16="http://schemas.microsoft.com/office/drawing/2014/main" id="{A7E8C958-3841-4E4B-A3E6-3982F899244D}"/>
                </a:ext>
              </a:extLst>
            </p:cNvPr>
            <p:cNvSpPr/>
            <p:nvPr/>
          </p:nvSpPr>
          <p:spPr>
            <a:xfrm>
              <a:off x="2307602" y="3273500"/>
              <a:ext cx="170990" cy="17099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ID"/>
            </a:p>
          </p:txBody>
        </p:sp>
        <p:sp>
          <p:nvSpPr>
            <p:cNvPr id="14" name="Oval 3">
              <a:extLst>
                <a:ext uri="{FF2B5EF4-FFF2-40B4-BE49-F238E27FC236}">
                  <a16:creationId xmlns:a16="http://schemas.microsoft.com/office/drawing/2014/main" id="{58503F9C-A76C-4102-A0E7-A791099B351D}"/>
                </a:ext>
              </a:extLst>
            </p:cNvPr>
            <p:cNvSpPr/>
            <p:nvPr/>
          </p:nvSpPr>
          <p:spPr>
            <a:xfrm>
              <a:off x="2628814" y="3273500"/>
              <a:ext cx="170990" cy="17099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ID"/>
            </a:p>
          </p:txBody>
        </p:sp>
        <p:sp>
          <p:nvSpPr>
            <p:cNvPr id="15" name="Oval 4">
              <a:extLst>
                <a:ext uri="{FF2B5EF4-FFF2-40B4-BE49-F238E27FC236}">
                  <a16:creationId xmlns:a16="http://schemas.microsoft.com/office/drawing/2014/main" id="{880E1F78-573F-4C3E-AA19-8E9DCF519C0E}"/>
                </a:ext>
              </a:extLst>
            </p:cNvPr>
            <p:cNvSpPr/>
            <p:nvPr/>
          </p:nvSpPr>
          <p:spPr>
            <a:xfrm>
              <a:off x="2950026" y="3273499"/>
              <a:ext cx="170990" cy="17099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ID"/>
            </a:p>
          </p:txBody>
        </p:sp>
      </p:grpSp>
    </p:spTree>
    <p:extLst>
      <p:ext uri="{BB962C8B-B14F-4D97-AF65-F5344CB8AC3E}">
        <p14:creationId xmlns:p14="http://schemas.microsoft.com/office/powerpoint/2010/main" val="1229303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Rectangle 47"/>
          <p:cNvSpPr/>
          <p:nvPr/>
        </p:nvSpPr>
        <p:spPr>
          <a:xfrm>
            <a:off x="1755194" y="347430"/>
            <a:ext cx="3566911" cy="307777"/>
          </a:xfrm>
          <a:prstGeom prst="rect">
            <a:avLst/>
          </a:prstGeom>
          <a:solidFill>
            <a:schemeClr val="bg1"/>
          </a:solidFill>
        </p:spPr>
        <p:txBody>
          <a:bodyPr wrap="square" lIns="0" tIns="0" rIns="0" bIns="0">
            <a:spAutoFit/>
          </a:bodyPr>
          <a:lstStyle/>
          <a:p>
            <a:pPr algn="ctr"/>
            <a:r>
              <a:rPr lang="en-US" altLang="zh-CN" sz="2000" dirty="0">
                <a:solidFill>
                  <a:srgbClr val="FF0000"/>
                </a:solidFill>
                <a:latin typeface="微软雅黑" panose="020B0503020204020204" pitchFamily="34" charset="-122"/>
                <a:ea typeface="微软雅黑" panose="020B0503020204020204" pitchFamily="34" charset="-122"/>
                <a:cs typeface="Arial" panose="020B0604020202020204" pitchFamily="34" charset="0"/>
              </a:rPr>
              <a:t>Background</a:t>
            </a:r>
            <a:r>
              <a:rPr lang="zh-CN" altLang="en-US" sz="2000" dirty="0">
                <a:solidFill>
                  <a:srgbClr val="FF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2000" dirty="0">
                <a:latin typeface="微软雅黑" panose="020B0503020204020204" pitchFamily="34" charset="-122"/>
                <a:ea typeface="微软雅黑" panose="020B0503020204020204" pitchFamily="34" charset="-122"/>
                <a:cs typeface="Arial" panose="020B0604020202020204" pitchFamily="34" charset="0"/>
              </a:rPr>
              <a:t>&amp;</a:t>
            </a:r>
            <a:r>
              <a:rPr lang="zh-CN" altLang="en-US" sz="2000" dirty="0">
                <a:solidFill>
                  <a:srgbClr val="FF0000"/>
                </a:solidFill>
                <a:latin typeface="微软雅黑" panose="020B0503020204020204" pitchFamily="34" charset="-122"/>
                <a:ea typeface="微软雅黑" panose="020B0503020204020204" pitchFamily="34" charset="-122"/>
                <a:cs typeface="Arial" panose="020B0604020202020204" pitchFamily="34" charset="0"/>
              </a:rPr>
              <a:t> </a:t>
            </a:r>
            <a:r>
              <a:rPr lang="en" altLang="zh-CN" sz="2000" dirty="0">
                <a:solidFill>
                  <a:srgbClr val="00B0F0"/>
                </a:solidFill>
                <a:latin typeface="微软雅黑" panose="020B0503020204020204" pitchFamily="34" charset="-122"/>
                <a:ea typeface="微软雅黑" panose="020B0503020204020204" pitchFamily="34" charset="-122"/>
                <a:cs typeface="Arial" panose="020B0604020202020204" pitchFamily="34" charset="0"/>
              </a:rPr>
              <a:t>Motivation</a:t>
            </a:r>
            <a:endParaRPr lang="en-US" sz="2000" dirty="0">
              <a:solidFill>
                <a:srgbClr val="00B0F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01" name="矩形 400"/>
          <p:cNvSpPr/>
          <p:nvPr/>
        </p:nvSpPr>
        <p:spPr>
          <a:xfrm>
            <a:off x="1283760" y="5598397"/>
            <a:ext cx="9632156" cy="701278"/>
          </a:xfrm>
          <a:prstGeom prst="rect">
            <a:avLst/>
          </a:prstGeom>
        </p:spPr>
        <p:txBody>
          <a:bodyPr wrap="square" lIns="91436" tIns="45718" rIns="91436" bIns="45718">
            <a:spAutoFit/>
          </a:bodyPr>
          <a:lstStyle/>
          <a:p>
            <a:pPr>
              <a:lnSpc>
                <a:spcPct val="130000"/>
              </a:lnSpc>
            </a:pPr>
            <a:r>
              <a:rPr lang="zh-CN" altLang="en-US" sz="1600" dirty="0">
                <a:solidFill>
                  <a:schemeClr val="tx2"/>
                </a:solidFill>
                <a:latin typeface="微软雅黑" panose="020B0503020204020204" pitchFamily="34" charset="-122"/>
                <a:ea typeface="微软雅黑" panose="020B0503020204020204" pitchFamily="34" charset="-122"/>
              </a:rPr>
              <a:t>对于常见的</a:t>
            </a:r>
            <a:r>
              <a:rPr lang="en" altLang="zh-CN" sz="1600" dirty="0">
                <a:solidFill>
                  <a:schemeClr val="tx2"/>
                </a:solidFill>
                <a:latin typeface="微软雅黑" panose="020B0503020204020204" pitchFamily="34" charset="-122"/>
                <a:ea typeface="微软雅黑" panose="020B0503020204020204" pitchFamily="34" charset="-122"/>
              </a:rPr>
              <a:t>Auto</a:t>
            </a:r>
            <a:r>
              <a:rPr lang="zh-CN" altLang="en-US" sz="1600" dirty="0">
                <a:solidFill>
                  <a:schemeClr val="tx2"/>
                </a:solidFill>
                <a:latin typeface="微软雅黑" panose="020B0503020204020204" pitchFamily="34" charset="-122"/>
                <a:ea typeface="微软雅黑" panose="020B0503020204020204" pitchFamily="34" charset="-122"/>
              </a:rPr>
              <a:t> </a:t>
            </a:r>
            <a:r>
              <a:rPr lang="en" altLang="zh-CN" sz="1600" dirty="0">
                <a:solidFill>
                  <a:schemeClr val="tx2"/>
                </a:solidFill>
                <a:latin typeface="微软雅黑" panose="020B0503020204020204" pitchFamily="34" charset="-122"/>
                <a:ea typeface="微软雅黑" panose="020B0503020204020204" pitchFamily="34" charset="-122"/>
              </a:rPr>
              <a:t>Encoder</a:t>
            </a:r>
            <a:r>
              <a:rPr lang="zh-CN" altLang="en-US" sz="1600" dirty="0">
                <a:solidFill>
                  <a:schemeClr val="tx2"/>
                </a:solidFill>
                <a:latin typeface="微软雅黑" panose="020B0503020204020204" pitchFamily="34" charset="-122"/>
                <a:ea typeface="微软雅黑" panose="020B0503020204020204" pitchFamily="34" charset="-122"/>
              </a:rPr>
              <a:t>做异常行为检测，有个严重的潜在问题就是</a:t>
            </a:r>
            <a:r>
              <a:rPr lang="zh-CN" altLang="en" sz="1600" dirty="0">
                <a:solidFill>
                  <a:schemeClr val="tx2"/>
                </a:solidFill>
                <a:latin typeface="微软雅黑" panose="020B0503020204020204" pitchFamily="34" charset="-122"/>
                <a:ea typeface="微软雅黑" panose="020B0503020204020204" pitchFamily="34" charset="-122"/>
              </a:rPr>
              <a:t>它</a:t>
            </a:r>
            <a:r>
              <a:rPr lang="zh-CN" altLang="en-US" sz="1600" dirty="0">
                <a:solidFill>
                  <a:schemeClr val="tx2"/>
                </a:solidFill>
                <a:latin typeface="微软雅黑" panose="020B0503020204020204" pitchFamily="34" charset="-122"/>
                <a:ea typeface="微软雅黑" panose="020B0503020204020204" pitchFamily="34" charset="-122"/>
              </a:rPr>
              <a:t>容易引起恒等映射，会导致在测试时候，正常样本被重构，异常样本靠着恒等映射，也被成功“复制” ，那如何能把它们区分开呢？</a:t>
            </a:r>
            <a:endParaRPr lang="en-US" altLang="zh-CN" sz="1600" dirty="0">
              <a:solidFill>
                <a:schemeClr val="tx2"/>
              </a:solidFill>
              <a:latin typeface="微软雅黑" panose="020B0503020204020204" pitchFamily="34" charset="-122"/>
              <a:ea typeface="微软雅黑" panose="020B0503020204020204" pitchFamily="34" charset="-122"/>
            </a:endParaRPr>
          </a:p>
        </p:txBody>
      </p:sp>
      <p:pic>
        <p:nvPicPr>
          <p:cNvPr id="2" name="图片 1">
            <a:extLst>
              <a:ext uri="{FF2B5EF4-FFF2-40B4-BE49-F238E27FC236}">
                <a16:creationId xmlns:a16="http://schemas.microsoft.com/office/drawing/2014/main" id="{0321C9E7-E7EA-7A4E-9BEB-7C1D1155E683}"/>
              </a:ext>
            </a:extLst>
          </p:cNvPr>
          <p:cNvPicPr>
            <a:picLocks noChangeAspect="1"/>
          </p:cNvPicPr>
          <p:nvPr/>
        </p:nvPicPr>
        <p:blipFill>
          <a:blip r:embed="rId3"/>
          <a:stretch>
            <a:fillRect/>
          </a:stretch>
        </p:blipFill>
        <p:spPr>
          <a:xfrm>
            <a:off x="3270997" y="886975"/>
            <a:ext cx="6320368" cy="4507052"/>
          </a:xfrm>
          <a:prstGeom prst="rect">
            <a:avLst/>
          </a:prstGeom>
        </p:spPr>
      </p:pic>
      <p:grpSp>
        <p:nvGrpSpPr>
          <p:cNvPr id="5" name="Group 5">
            <a:extLst>
              <a:ext uri="{FF2B5EF4-FFF2-40B4-BE49-F238E27FC236}">
                <a16:creationId xmlns:a16="http://schemas.microsoft.com/office/drawing/2014/main" id="{58156368-DCF5-48B7-9D25-0AD744EC0C0E}"/>
              </a:ext>
            </a:extLst>
          </p:cNvPr>
          <p:cNvGrpSpPr/>
          <p:nvPr/>
        </p:nvGrpSpPr>
        <p:grpSpPr>
          <a:xfrm>
            <a:off x="470346" y="415824"/>
            <a:ext cx="1134626" cy="170993"/>
            <a:chOff x="1986390" y="3273499"/>
            <a:chExt cx="1134626" cy="170993"/>
          </a:xfrm>
        </p:grpSpPr>
        <p:sp>
          <p:nvSpPr>
            <p:cNvPr id="6" name="Oval 1">
              <a:extLst>
                <a:ext uri="{FF2B5EF4-FFF2-40B4-BE49-F238E27FC236}">
                  <a16:creationId xmlns:a16="http://schemas.microsoft.com/office/drawing/2014/main" id="{19CF725E-029C-4B13-8B05-FD595D0C8991}"/>
                </a:ext>
              </a:extLst>
            </p:cNvPr>
            <p:cNvSpPr/>
            <p:nvPr/>
          </p:nvSpPr>
          <p:spPr>
            <a:xfrm>
              <a:off x="1986390" y="3273501"/>
              <a:ext cx="170990" cy="17099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ID"/>
            </a:p>
          </p:txBody>
        </p:sp>
        <p:sp>
          <p:nvSpPr>
            <p:cNvPr id="7" name="Oval 2">
              <a:extLst>
                <a:ext uri="{FF2B5EF4-FFF2-40B4-BE49-F238E27FC236}">
                  <a16:creationId xmlns:a16="http://schemas.microsoft.com/office/drawing/2014/main" id="{A7E8C958-3841-4E4B-A3E6-3982F899244D}"/>
                </a:ext>
              </a:extLst>
            </p:cNvPr>
            <p:cNvSpPr/>
            <p:nvPr/>
          </p:nvSpPr>
          <p:spPr>
            <a:xfrm>
              <a:off x="2307602" y="3273500"/>
              <a:ext cx="170990" cy="17099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ID"/>
            </a:p>
          </p:txBody>
        </p:sp>
        <p:sp>
          <p:nvSpPr>
            <p:cNvPr id="8" name="Oval 3">
              <a:extLst>
                <a:ext uri="{FF2B5EF4-FFF2-40B4-BE49-F238E27FC236}">
                  <a16:creationId xmlns:a16="http://schemas.microsoft.com/office/drawing/2014/main" id="{58503F9C-A76C-4102-A0E7-A791099B351D}"/>
                </a:ext>
              </a:extLst>
            </p:cNvPr>
            <p:cNvSpPr/>
            <p:nvPr/>
          </p:nvSpPr>
          <p:spPr>
            <a:xfrm>
              <a:off x="2628814" y="3273500"/>
              <a:ext cx="170990" cy="17099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ID"/>
            </a:p>
          </p:txBody>
        </p:sp>
        <p:sp>
          <p:nvSpPr>
            <p:cNvPr id="9" name="Oval 4">
              <a:extLst>
                <a:ext uri="{FF2B5EF4-FFF2-40B4-BE49-F238E27FC236}">
                  <a16:creationId xmlns:a16="http://schemas.microsoft.com/office/drawing/2014/main" id="{880E1F78-573F-4C3E-AA19-8E9DCF519C0E}"/>
                </a:ext>
              </a:extLst>
            </p:cNvPr>
            <p:cNvSpPr/>
            <p:nvPr/>
          </p:nvSpPr>
          <p:spPr>
            <a:xfrm>
              <a:off x="2950026" y="3273499"/>
              <a:ext cx="170990" cy="17099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ID"/>
            </a:p>
          </p:txBody>
        </p:sp>
      </p:grpSp>
    </p:spTree>
    <p:extLst>
      <p:ext uri="{BB962C8B-B14F-4D97-AF65-F5344CB8AC3E}">
        <p14:creationId xmlns:p14="http://schemas.microsoft.com/office/powerpoint/2010/main" val="26852199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39"/>
          <p:cNvSpPr>
            <a:spLocks noChangeArrowheads="1"/>
          </p:cNvSpPr>
          <p:nvPr/>
        </p:nvSpPr>
        <p:spPr bwMode="auto">
          <a:xfrm>
            <a:off x="329374" y="303089"/>
            <a:ext cx="1048759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buFont typeface="Arial" pitchFamily="34" charset="0"/>
              <a:buNone/>
            </a:pPr>
            <a:r>
              <a:rPr lang="zh-CN" altLang="en-US" sz="2400" dirty="0">
                <a:solidFill>
                  <a:srgbClr val="FF0000"/>
                </a:solidFill>
                <a:latin typeface="微软雅黑" pitchFamily="34" charset="-122"/>
                <a:ea typeface="微软雅黑" pitchFamily="34" charset="-122"/>
              </a:rPr>
              <a:t>方法与网络框架：</a:t>
            </a:r>
            <a:r>
              <a:rPr lang="en-US" altLang="zh-CN" sz="2000" dirty="0">
                <a:solidFill>
                  <a:srgbClr val="0070C0"/>
                </a:solidFill>
                <a:latin typeface="微软雅黑" pitchFamily="34" charset="-122"/>
                <a:ea typeface="微软雅黑" pitchFamily="34" charset="-122"/>
              </a:rPr>
              <a:t>Future</a:t>
            </a:r>
            <a:r>
              <a:rPr lang="zh-CN" altLang="en-US" sz="2000" dirty="0">
                <a:solidFill>
                  <a:srgbClr val="0070C0"/>
                </a:solidFill>
                <a:latin typeface="微软雅黑" pitchFamily="34" charset="-122"/>
                <a:ea typeface="微软雅黑" pitchFamily="34" charset="-122"/>
              </a:rPr>
              <a:t> </a:t>
            </a:r>
            <a:r>
              <a:rPr lang="en-US" altLang="zh-CN" sz="2000" dirty="0">
                <a:solidFill>
                  <a:srgbClr val="0070C0"/>
                </a:solidFill>
                <a:latin typeface="微软雅黑" pitchFamily="34" charset="-122"/>
                <a:ea typeface="微软雅黑" pitchFamily="34" charset="-122"/>
              </a:rPr>
              <a:t>Frame</a:t>
            </a:r>
            <a:r>
              <a:rPr lang="zh-CN" altLang="en-US" sz="2000" dirty="0">
                <a:solidFill>
                  <a:srgbClr val="0070C0"/>
                </a:solidFill>
                <a:latin typeface="微软雅黑" pitchFamily="34" charset="-122"/>
                <a:ea typeface="微软雅黑" pitchFamily="34" charset="-122"/>
              </a:rPr>
              <a:t> </a:t>
            </a:r>
            <a:r>
              <a:rPr lang="en-US" altLang="zh-CN" sz="2000" dirty="0">
                <a:solidFill>
                  <a:srgbClr val="0070C0"/>
                </a:solidFill>
                <a:latin typeface="微软雅黑" pitchFamily="34" charset="-122"/>
                <a:ea typeface="微软雅黑" pitchFamily="34" charset="-122"/>
              </a:rPr>
              <a:t>Prediction</a:t>
            </a:r>
            <a:r>
              <a:rPr lang="zh-CN" altLang="en-US" sz="2000" dirty="0">
                <a:solidFill>
                  <a:srgbClr val="0070C0"/>
                </a:solidFill>
                <a:latin typeface="微软雅黑" pitchFamily="34" charset="-122"/>
                <a:ea typeface="微软雅黑" pitchFamily="34" charset="-122"/>
              </a:rPr>
              <a:t> </a:t>
            </a:r>
            <a:r>
              <a:rPr lang="en-US" altLang="zh-CN" sz="2000" dirty="0">
                <a:solidFill>
                  <a:srgbClr val="0070C0"/>
                </a:solidFill>
                <a:latin typeface="微软雅黑" pitchFamily="34" charset="-122"/>
                <a:ea typeface="微软雅黑" pitchFamily="34" charset="-122"/>
              </a:rPr>
              <a:t>Based</a:t>
            </a:r>
            <a:r>
              <a:rPr lang="zh-CN" altLang="en-US" sz="2000" dirty="0">
                <a:solidFill>
                  <a:srgbClr val="0070C0"/>
                </a:solidFill>
                <a:latin typeface="微软雅黑" pitchFamily="34" charset="-122"/>
                <a:ea typeface="微软雅黑" pitchFamily="34" charset="-122"/>
              </a:rPr>
              <a:t> </a:t>
            </a:r>
            <a:r>
              <a:rPr lang="en-US" altLang="zh-CN" sz="2000" dirty="0">
                <a:solidFill>
                  <a:srgbClr val="0070C0"/>
                </a:solidFill>
                <a:latin typeface="微软雅黑" pitchFamily="34" charset="-122"/>
                <a:ea typeface="微软雅黑" pitchFamily="34" charset="-122"/>
              </a:rPr>
              <a:t>Anomaly</a:t>
            </a:r>
            <a:r>
              <a:rPr lang="zh-CN" altLang="en-US" sz="2000" dirty="0">
                <a:solidFill>
                  <a:srgbClr val="0070C0"/>
                </a:solidFill>
                <a:latin typeface="微软雅黑" pitchFamily="34" charset="-122"/>
                <a:ea typeface="微软雅黑" pitchFamily="34" charset="-122"/>
              </a:rPr>
              <a:t> </a:t>
            </a:r>
            <a:r>
              <a:rPr lang="en-US" altLang="zh-CN" sz="2000" dirty="0">
                <a:solidFill>
                  <a:srgbClr val="0070C0"/>
                </a:solidFill>
                <a:latin typeface="微软雅黑" pitchFamily="34" charset="-122"/>
                <a:ea typeface="微软雅黑" pitchFamily="34" charset="-122"/>
              </a:rPr>
              <a:t>Detection</a:t>
            </a:r>
            <a:r>
              <a:rPr lang="zh-CN" altLang="en-US" sz="2000" dirty="0">
                <a:solidFill>
                  <a:srgbClr val="0070C0"/>
                </a:solidFill>
                <a:latin typeface="微软雅黑" pitchFamily="34" charset="-122"/>
                <a:ea typeface="微软雅黑" pitchFamily="34" charset="-122"/>
              </a:rPr>
              <a:t> </a:t>
            </a:r>
            <a:r>
              <a:rPr lang="en-US" altLang="zh-CN" sz="2000" dirty="0">
                <a:solidFill>
                  <a:srgbClr val="0070C0"/>
                </a:solidFill>
                <a:latin typeface="微软雅黑" pitchFamily="34" charset="-122"/>
                <a:ea typeface="微软雅黑" pitchFamily="34" charset="-122"/>
              </a:rPr>
              <a:t>Method</a:t>
            </a:r>
            <a:endParaRPr lang="en-US" altLang="zh-CN" sz="2800" dirty="0">
              <a:solidFill>
                <a:srgbClr val="0070C0"/>
              </a:solidFill>
              <a:latin typeface="微软雅黑" pitchFamily="34" charset="-122"/>
              <a:ea typeface="微软雅黑" pitchFamily="34" charset="-122"/>
            </a:endParaRPr>
          </a:p>
        </p:txBody>
      </p:sp>
      <p:pic>
        <p:nvPicPr>
          <p:cNvPr id="2" name="图片 1">
            <a:extLst>
              <a:ext uri="{FF2B5EF4-FFF2-40B4-BE49-F238E27FC236}">
                <a16:creationId xmlns:a16="http://schemas.microsoft.com/office/drawing/2014/main" id="{43F10E8C-FFBB-AF42-9064-3DFFB29A6C1A}"/>
              </a:ext>
            </a:extLst>
          </p:cNvPr>
          <p:cNvPicPr>
            <a:picLocks noChangeAspect="1"/>
          </p:cNvPicPr>
          <p:nvPr/>
        </p:nvPicPr>
        <p:blipFill>
          <a:blip r:embed="rId3"/>
          <a:stretch>
            <a:fillRect/>
          </a:stretch>
        </p:blipFill>
        <p:spPr>
          <a:xfrm>
            <a:off x="1195966" y="886046"/>
            <a:ext cx="9285514" cy="3624744"/>
          </a:xfrm>
          <a:prstGeom prst="rect">
            <a:avLst/>
          </a:prstGeom>
        </p:spPr>
      </p:pic>
      <p:pic>
        <p:nvPicPr>
          <p:cNvPr id="6" name="图片 5">
            <a:extLst>
              <a:ext uri="{FF2B5EF4-FFF2-40B4-BE49-F238E27FC236}">
                <a16:creationId xmlns:a16="http://schemas.microsoft.com/office/drawing/2014/main" id="{A46E2EBC-C364-514A-A02A-D0F9A175CCDD}"/>
              </a:ext>
            </a:extLst>
          </p:cNvPr>
          <p:cNvPicPr>
            <a:picLocks noChangeAspect="1"/>
          </p:cNvPicPr>
          <p:nvPr/>
        </p:nvPicPr>
        <p:blipFill>
          <a:blip r:embed="rId4"/>
          <a:stretch>
            <a:fillRect/>
          </a:stretch>
        </p:blipFill>
        <p:spPr>
          <a:xfrm>
            <a:off x="8207597" y="4544399"/>
            <a:ext cx="1883202" cy="523350"/>
          </a:xfrm>
          <a:prstGeom prst="rect">
            <a:avLst/>
          </a:prstGeom>
        </p:spPr>
      </p:pic>
      <p:sp>
        <p:nvSpPr>
          <p:cNvPr id="8" name="矩形 7">
            <a:extLst>
              <a:ext uri="{FF2B5EF4-FFF2-40B4-BE49-F238E27FC236}">
                <a16:creationId xmlns:a16="http://schemas.microsoft.com/office/drawing/2014/main" id="{FCBFE650-957F-B74D-9320-0D30BEBC48BF}"/>
              </a:ext>
            </a:extLst>
          </p:cNvPr>
          <p:cNvSpPr/>
          <p:nvPr/>
        </p:nvSpPr>
        <p:spPr>
          <a:xfrm>
            <a:off x="526717" y="4680229"/>
            <a:ext cx="9618770" cy="861774"/>
          </a:xfrm>
          <a:prstGeom prst="rect">
            <a:avLst/>
          </a:prstGeom>
        </p:spPr>
        <p:txBody>
          <a:bodyPr wrap="square">
            <a:spAutoFit/>
          </a:bodyPr>
          <a:lstStyle/>
          <a:p>
            <a:r>
              <a:rPr lang="zh-CN" altLang="en-US" sz="1200" dirty="0">
                <a:solidFill>
                  <a:schemeClr val="bg1">
                    <a:lumMod val="50000"/>
                  </a:schemeClr>
                </a:solidFill>
                <a:latin typeface="微软雅黑" panose="020B0503020204020204" pitchFamily="34" charset="-122"/>
                <a:ea typeface="微软雅黑" panose="020B0503020204020204" pitchFamily="34" charset="-122"/>
              </a:rPr>
              <a:t>第一个</a:t>
            </a:r>
            <a:r>
              <a:rPr lang="en" altLang="zh-CN" sz="1200" dirty="0">
                <a:solidFill>
                  <a:schemeClr val="bg1">
                    <a:lumMod val="50000"/>
                  </a:schemeClr>
                </a:solidFill>
                <a:latin typeface="微软雅黑" panose="020B0503020204020204" pitchFamily="34" charset="-122"/>
                <a:ea typeface="微软雅黑" panose="020B0503020204020204" pitchFamily="34" charset="-122"/>
              </a:rPr>
              <a:t>loss</a:t>
            </a:r>
            <a:r>
              <a:rPr lang="zh-CN" altLang="en-US" sz="1200" dirty="0">
                <a:solidFill>
                  <a:schemeClr val="bg1">
                    <a:lumMod val="50000"/>
                  </a:schemeClr>
                </a:solidFill>
                <a:latin typeface="微软雅黑" panose="020B0503020204020204" pitchFamily="34" charset="-122"/>
                <a:ea typeface="微软雅黑" panose="020B0503020204020204" pitchFamily="34" charset="-122"/>
              </a:rPr>
              <a:t>就是简单的</a:t>
            </a:r>
            <a:r>
              <a:rPr lang="en" altLang="zh-CN" sz="1200" dirty="0">
                <a:solidFill>
                  <a:schemeClr val="bg1">
                    <a:lumMod val="50000"/>
                  </a:schemeClr>
                </a:solidFill>
                <a:latin typeface="微软雅黑" panose="020B0503020204020204" pitchFamily="34" charset="-122"/>
                <a:ea typeface="微软雅黑" panose="020B0503020204020204" pitchFamily="34" charset="-122"/>
              </a:rPr>
              <a:t>L2</a:t>
            </a:r>
            <a:r>
              <a:rPr lang="zh-CN" altLang="en-US" sz="1200" dirty="0">
                <a:solidFill>
                  <a:schemeClr val="bg1">
                    <a:lumMod val="50000"/>
                  </a:schemeClr>
                </a:solidFill>
                <a:latin typeface="微软雅黑" panose="020B0503020204020204" pitchFamily="34" charset="-122"/>
                <a:ea typeface="微软雅黑" panose="020B0503020204020204" pitchFamily="34" charset="-122"/>
              </a:rPr>
              <a:t>距离，保证对应像素之间尽可能相似：</a:t>
            </a:r>
          </a:p>
          <a:p>
            <a:br>
              <a:rPr lang="zh-CN" altLang="en-US" dirty="0"/>
            </a:br>
            <a:endParaRPr lang="zh-CN" altLang="en-US" dirty="0">
              <a:solidFill>
                <a:schemeClr val="bg1">
                  <a:lumMod val="50000"/>
                </a:schemeClr>
              </a:solidFill>
              <a:latin typeface="微软雅黑" panose="020B0503020204020204" pitchFamily="34" charset="-122"/>
              <a:ea typeface="微软雅黑" panose="020B0503020204020204" pitchFamily="34" charset="-122"/>
            </a:endParaRPr>
          </a:p>
        </p:txBody>
      </p:sp>
      <p:pic>
        <p:nvPicPr>
          <p:cNvPr id="10" name="图片 9">
            <a:extLst>
              <a:ext uri="{FF2B5EF4-FFF2-40B4-BE49-F238E27FC236}">
                <a16:creationId xmlns:a16="http://schemas.microsoft.com/office/drawing/2014/main" id="{6140256C-5EB6-BA42-A9A5-D300225EFA12}"/>
              </a:ext>
            </a:extLst>
          </p:cNvPr>
          <p:cNvPicPr>
            <a:picLocks noChangeAspect="1"/>
          </p:cNvPicPr>
          <p:nvPr/>
        </p:nvPicPr>
        <p:blipFill>
          <a:blip r:embed="rId5"/>
          <a:stretch>
            <a:fillRect/>
          </a:stretch>
        </p:blipFill>
        <p:spPr>
          <a:xfrm>
            <a:off x="7275095" y="5214725"/>
            <a:ext cx="3541869" cy="826970"/>
          </a:xfrm>
          <a:prstGeom prst="rect">
            <a:avLst/>
          </a:prstGeom>
        </p:spPr>
      </p:pic>
      <p:pic>
        <p:nvPicPr>
          <p:cNvPr id="11" name="图片 10">
            <a:extLst>
              <a:ext uri="{FF2B5EF4-FFF2-40B4-BE49-F238E27FC236}">
                <a16:creationId xmlns:a16="http://schemas.microsoft.com/office/drawing/2014/main" id="{28708069-B7C2-1544-B657-B74D96E1C89B}"/>
              </a:ext>
            </a:extLst>
          </p:cNvPr>
          <p:cNvPicPr>
            <a:picLocks noChangeAspect="1"/>
          </p:cNvPicPr>
          <p:nvPr/>
        </p:nvPicPr>
        <p:blipFill>
          <a:blip r:embed="rId6"/>
          <a:stretch>
            <a:fillRect/>
          </a:stretch>
        </p:blipFill>
        <p:spPr>
          <a:xfrm>
            <a:off x="7064828" y="6186619"/>
            <a:ext cx="4168741" cy="489531"/>
          </a:xfrm>
          <a:prstGeom prst="rect">
            <a:avLst/>
          </a:prstGeom>
        </p:spPr>
      </p:pic>
      <p:sp>
        <p:nvSpPr>
          <p:cNvPr id="12" name="矩形 11">
            <a:extLst>
              <a:ext uri="{FF2B5EF4-FFF2-40B4-BE49-F238E27FC236}">
                <a16:creationId xmlns:a16="http://schemas.microsoft.com/office/drawing/2014/main" id="{B7DD6A84-719A-7E45-B570-9B50747209AB}"/>
              </a:ext>
            </a:extLst>
          </p:cNvPr>
          <p:cNvSpPr/>
          <p:nvPr/>
        </p:nvSpPr>
        <p:spPr>
          <a:xfrm>
            <a:off x="526717" y="5317595"/>
            <a:ext cx="9424571" cy="369332"/>
          </a:xfrm>
          <a:prstGeom prst="rect">
            <a:avLst/>
          </a:prstGeom>
        </p:spPr>
        <p:txBody>
          <a:bodyPr wrap="square">
            <a:spAutoFit/>
          </a:bodyPr>
          <a:lstStyle/>
          <a:p>
            <a:r>
              <a:rPr lang="zh-CN" altLang="en-US" sz="1200" dirty="0">
                <a:solidFill>
                  <a:schemeClr val="bg1">
                    <a:lumMod val="50000"/>
                  </a:schemeClr>
                </a:solidFill>
                <a:latin typeface="微软雅黑" panose="020B0503020204020204" pitchFamily="34" charset="-122"/>
                <a:ea typeface="微软雅黑" panose="020B0503020204020204" pitchFamily="34" charset="-122"/>
              </a:rPr>
              <a:t>第二个</a:t>
            </a:r>
            <a:r>
              <a:rPr lang="en" altLang="zh-CN" sz="1200" dirty="0">
                <a:solidFill>
                  <a:schemeClr val="bg1">
                    <a:lumMod val="50000"/>
                  </a:schemeClr>
                </a:solidFill>
                <a:latin typeface="微软雅黑" panose="020B0503020204020204" pitchFamily="34" charset="-122"/>
                <a:ea typeface="微软雅黑" panose="020B0503020204020204" pitchFamily="34" charset="-122"/>
              </a:rPr>
              <a:t>loss</a:t>
            </a:r>
            <a:r>
              <a:rPr lang="zh-CN" altLang="en-US" sz="1200" dirty="0">
                <a:solidFill>
                  <a:schemeClr val="bg1">
                    <a:lumMod val="50000"/>
                  </a:schemeClr>
                </a:solidFill>
                <a:latin typeface="微软雅黑" panose="020B0503020204020204" pitchFamily="34" charset="-122"/>
                <a:ea typeface="微软雅黑" panose="020B0503020204020204" pitchFamily="34" charset="-122"/>
              </a:rPr>
              <a:t>是梯度约束，就是保证生成图像的梯度和原图像梯度一致</a:t>
            </a:r>
            <a:r>
              <a:rPr lang="zh-CN" altLang="en-US" dirty="0">
                <a:solidFill>
                  <a:schemeClr val="bg1">
                    <a:lumMod val="50000"/>
                  </a:schemeClr>
                </a:solidFill>
                <a:latin typeface="微软雅黑" panose="020B0503020204020204" pitchFamily="34" charset="-122"/>
                <a:ea typeface="微软雅黑" panose="020B0503020204020204" pitchFamily="34" charset="-122"/>
              </a:rPr>
              <a:t>：</a:t>
            </a:r>
          </a:p>
        </p:txBody>
      </p:sp>
      <p:sp>
        <p:nvSpPr>
          <p:cNvPr id="13" name="矩形 12">
            <a:extLst>
              <a:ext uri="{FF2B5EF4-FFF2-40B4-BE49-F238E27FC236}">
                <a16:creationId xmlns:a16="http://schemas.microsoft.com/office/drawing/2014/main" id="{ECF3640B-540C-4AAC-8FB2-50C538505ACC}"/>
              </a:ext>
            </a:extLst>
          </p:cNvPr>
          <p:cNvSpPr/>
          <p:nvPr/>
        </p:nvSpPr>
        <p:spPr>
          <a:xfrm>
            <a:off x="526717" y="6114178"/>
            <a:ext cx="5724614" cy="461665"/>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200" dirty="0">
                <a:solidFill>
                  <a:schemeClr val="bg1">
                    <a:lumMod val="50000"/>
                  </a:schemeClr>
                </a:solidFill>
                <a:latin typeface="微软雅黑" panose="020B0503020204020204" pitchFamily="34" charset="-122"/>
                <a:ea typeface="微软雅黑" panose="020B0503020204020204" pitchFamily="34" charset="-122"/>
              </a:rPr>
              <a:t>第三个</a:t>
            </a:r>
            <a:r>
              <a:rPr lang="en" altLang="zh-CN" sz="1200" dirty="0">
                <a:solidFill>
                  <a:schemeClr val="bg1">
                    <a:lumMod val="50000"/>
                  </a:schemeClr>
                </a:solidFill>
                <a:latin typeface="微软雅黑" panose="020B0503020204020204" pitchFamily="34" charset="-122"/>
                <a:ea typeface="微软雅黑" panose="020B0503020204020204" pitchFamily="34" charset="-122"/>
              </a:rPr>
              <a:t>loss</a:t>
            </a:r>
            <a:r>
              <a:rPr lang="zh-CN" altLang="en-US" sz="1200" dirty="0">
                <a:solidFill>
                  <a:schemeClr val="bg1">
                    <a:lumMod val="50000"/>
                  </a:schemeClr>
                </a:solidFill>
                <a:latin typeface="微软雅黑" panose="020B0503020204020204" pitchFamily="34" charset="-122"/>
                <a:ea typeface="微软雅黑" panose="020B0503020204020204" pitchFamily="34" charset="-122"/>
              </a:rPr>
              <a:t>是运动约束，就是保证生成图像能像真实图像一样，能和其前一帧图像之间产生一个正确的光流，其中</a:t>
            </a:r>
            <a:r>
              <a:rPr lang="en" altLang="zh-CN" sz="1200" dirty="0">
                <a:solidFill>
                  <a:schemeClr val="bg1">
                    <a:lumMod val="50000"/>
                  </a:schemeClr>
                </a:solidFill>
                <a:latin typeface="微软雅黑" panose="020B0503020204020204" pitchFamily="34" charset="-122"/>
                <a:ea typeface="微软雅黑" panose="020B0503020204020204" pitchFamily="34" charset="-122"/>
              </a:rPr>
              <a:t>f</a:t>
            </a:r>
            <a:r>
              <a:rPr lang="zh-CN" altLang="en-US" sz="1200" dirty="0">
                <a:solidFill>
                  <a:schemeClr val="bg1">
                    <a:lumMod val="50000"/>
                  </a:schemeClr>
                </a:solidFill>
                <a:latin typeface="微软雅黑" panose="020B0503020204020204" pitchFamily="34" charset="-122"/>
                <a:ea typeface="微软雅黑" panose="020B0503020204020204" pitchFamily="34" charset="-122"/>
              </a:rPr>
              <a:t>代表光流生成算法，这里使用的是</a:t>
            </a:r>
            <a:r>
              <a:rPr lang="en" altLang="zh-CN" sz="1200" dirty="0" err="1">
                <a:solidFill>
                  <a:schemeClr val="bg1">
                    <a:lumMod val="50000"/>
                  </a:schemeClr>
                </a:solidFill>
                <a:latin typeface="微软雅黑" panose="020B0503020204020204" pitchFamily="34" charset="-122"/>
                <a:ea typeface="微软雅黑" panose="020B0503020204020204" pitchFamily="34" charset="-122"/>
              </a:rPr>
              <a:t>Flownet</a:t>
            </a:r>
            <a:r>
              <a:rPr lang="zh-CN" altLang="en" sz="1200" dirty="0">
                <a:solidFill>
                  <a:schemeClr val="bg1">
                    <a:lumMod val="50000"/>
                  </a:schemeClr>
                </a:solidFill>
                <a:latin typeface="微软雅黑" panose="020B0503020204020204" pitchFamily="34" charset="-122"/>
                <a:ea typeface="微软雅黑" panose="020B0503020204020204" pitchFamily="34" charset="-122"/>
              </a:rPr>
              <a:t>：</a:t>
            </a:r>
            <a:endParaRPr lang="zh-CN" altLang="en-US" sz="1200" dirty="0">
              <a:solidFill>
                <a:schemeClr val="bg1">
                  <a:lumMod val="5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9567985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6FD0CD4-0F74-498A-9CAE-F11D997EEE77}"/>
              </a:ext>
            </a:extLst>
          </p:cNvPr>
          <p:cNvSpPr txBox="1"/>
          <p:nvPr/>
        </p:nvSpPr>
        <p:spPr>
          <a:xfrm>
            <a:off x="2008402" y="1156525"/>
            <a:ext cx="3951012" cy="707886"/>
          </a:xfrm>
          <a:prstGeom prst="rect">
            <a:avLst/>
          </a:prstGeom>
          <a:noFill/>
        </p:spPr>
        <p:txBody>
          <a:bodyPr wrap="square" rtlCol="0">
            <a:spAutoFit/>
          </a:bodyPr>
          <a:lstStyle/>
          <a:p>
            <a:r>
              <a:rPr lang="en-ID" sz="4000" b="1"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PSNR</a:t>
            </a:r>
            <a:endParaRPr lang="en-ID" sz="6000" b="1"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endParaRPr>
          </a:p>
        </p:txBody>
      </p:sp>
      <p:sp>
        <p:nvSpPr>
          <p:cNvPr id="6" name="TextBox 5">
            <a:extLst>
              <a:ext uri="{FF2B5EF4-FFF2-40B4-BE49-F238E27FC236}">
                <a16:creationId xmlns:a16="http://schemas.microsoft.com/office/drawing/2014/main" id="{6DCE57DA-5942-4C53-9AFC-C9570F98C152}"/>
              </a:ext>
            </a:extLst>
          </p:cNvPr>
          <p:cNvSpPr txBox="1"/>
          <p:nvPr/>
        </p:nvSpPr>
        <p:spPr>
          <a:xfrm>
            <a:off x="2008402" y="2036545"/>
            <a:ext cx="3810000" cy="646331"/>
          </a:xfrm>
          <a:prstGeom prst="rect">
            <a:avLst/>
          </a:prstGeom>
          <a:noFill/>
        </p:spPr>
        <p:txBody>
          <a:bodyPr wrap="square" rtlCol="0">
            <a:spAutoFit/>
          </a:bodyPr>
          <a:lstStyle/>
          <a:p>
            <a:r>
              <a:rPr lang="en-ID" sz="1200" dirty="0">
                <a:solidFill>
                  <a:schemeClr val="bg1">
                    <a:lumMod val="75000"/>
                  </a:schemeClr>
                </a:solidFill>
                <a:latin typeface="Lato" panose="020F0502020204030203" pitchFamily="34" charset="0"/>
                <a:ea typeface="Lato" panose="020F0502020204030203" pitchFamily="34" charset="0"/>
                <a:cs typeface="Lato" panose="020F0502020204030203" pitchFamily="34" charset="0"/>
              </a:rPr>
              <a:t>测试部分</a:t>
            </a:r>
            <a:r>
              <a:rPr lang="zh-CN" altLang="en-US" sz="1200" dirty="0">
                <a:solidFill>
                  <a:schemeClr val="bg1">
                    <a:lumMod val="75000"/>
                  </a:schemeClr>
                </a:solidFill>
                <a:latin typeface="Lato" panose="020F0502020204030203" pitchFamily="34" charset="0"/>
                <a:ea typeface="Lato" panose="020F0502020204030203" pitchFamily="34" charset="0"/>
                <a:cs typeface="Lato" panose="020F0502020204030203" pitchFamily="34" charset="0"/>
              </a:rPr>
              <a:t>，</a:t>
            </a:r>
            <a:r>
              <a:rPr lang="en-ID" sz="1200" dirty="0">
                <a:solidFill>
                  <a:schemeClr val="bg1">
                    <a:lumMod val="75000"/>
                  </a:schemeClr>
                </a:solidFill>
                <a:latin typeface="Lato" panose="020F0502020204030203" pitchFamily="34" charset="0"/>
                <a:ea typeface="Lato" panose="020F0502020204030203" pitchFamily="34" charset="0"/>
                <a:cs typeface="Lato" panose="020F0502020204030203" pitchFamily="34" charset="0"/>
              </a:rPr>
              <a:t>作者采用的图像领域常见的</a:t>
            </a:r>
            <a:r>
              <a:rPr lang="zh-CN" altLang="en-US" sz="1200" dirty="0">
                <a:solidFill>
                  <a:schemeClr val="bg1">
                    <a:lumMod val="75000"/>
                  </a:schemeClr>
                </a:solidFill>
                <a:latin typeface="Lato" panose="020F0502020204030203" pitchFamily="34" charset="0"/>
                <a:ea typeface="Lato" panose="020F0502020204030203" pitchFamily="34" charset="0"/>
                <a:cs typeface="Lato" panose="020F0502020204030203" pitchFamily="34" charset="0"/>
              </a:rPr>
              <a:t> </a:t>
            </a:r>
            <a:r>
              <a:rPr lang="en-ID" sz="1200" dirty="0">
                <a:solidFill>
                  <a:schemeClr val="bg1">
                    <a:lumMod val="75000"/>
                  </a:schemeClr>
                </a:solidFill>
                <a:latin typeface="Lato" panose="020F0502020204030203" pitchFamily="34" charset="0"/>
                <a:ea typeface="Lato" panose="020F0502020204030203" pitchFamily="34" charset="0"/>
                <a:cs typeface="Lato" panose="020F0502020204030203" pitchFamily="34" charset="0"/>
              </a:rPr>
              <a:t>PSNR</a:t>
            </a:r>
            <a:r>
              <a:rPr lang="zh-CN" altLang="en-US" sz="1200" dirty="0">
                <a:solidFill>
                  <a:schemeClr val="bg1">
                    <a:lumMod val="75000"/>
                  </a:schemeClr>
                </a:solidFill>
                <a:latin typeface="Lato" panose="020F0502020204030203" pitchFamily="34" charset="0"/>
                <a:ea typeface="Lato" panose="020F0502020204030203" pitchFamily="34" charset="0"/>
                <a:cs typeface="Lato" panose="020F0502020204030203" pitchFamily="34" charset="0"/>
              </a:rPr>
              <a:t>（</a:t>
            </a:r>
            <a:r>
              <a:rPr lang="en-US" altLang="zh-CN" sz="1200" dirty="0">
                <a:solidFill>
                  <a:schemeClr val="bg1">
                    <a:lumMod val="75000"/>
                  </a:schemeClr>
                </a:solidFill>
                <a:latin typeface="Lato" panose="020F0502020204030203" pitchFamily="34" charset="0"/>
                <a:ea typeface="Lato" panose="020F0502020204030203" pitchFamily="34" charset="0"/>
                <a:cs typeface="Lato" panose="020F0502020204030203" pitchFamily="34" charset="0"/>
              </a:rPr>
              <a:t>Peak</a:t>
            </a:r>
            <a:r>
              <a:rPr lang="zh-CN" altLang="en-US" sz="1200" dirty="0">
                <a:solidFill>
                  <a:schemeClr val="bg1">
                    <a:lumMod val="75000"/>
                  </a:schemeClr>
                </a:solidFill>
                <a:latin typeface="Lato" panose="020F0502020204030203" pitchFamily="34" charset="0"/>
                <a:ea typeface="Lato" panose="020F0502020204030203" pitchFamily="34" charset="0"/>
                <a:cs typeface="Lato" panose="020F0502020204030203" pitchFamily="34" charset="0"/>
              </a:rPr>
              <a:t> </a:t>
            </a:r>
            <a:r>
              <a:rPr lang="en-US" altLang="zh-CN" sz="1200" dirty="0">
                <a:solidFill>
                  <a:schemeClr val="bg1">
                    <a:lumMod val="75000"/>
                  </a:schemeClr>
                </a:solidFill>
                <a:latin typeface="Lato" panose="020F0502020204030203" pitchFamily="34" charset="0"/>
                <a:ea typeface="Lato" panose="020F0502020204030203" pitchFamily="34" charset="0"/>
                <a:cs typeface="Lato" panose="020F0502020204030203" pitchFamily="34" charset="0"/>
              </a:rPr>
              <a:t>Signal</a:t>
            </a:r>
            <a:r>
              <a:rPr lang="zh-CN" altLang="en-US" sz="1200" dirty="0">
                <a:solidFill>
                  <a:schemeClr val="bg1">
                    <a:lumMod val="75000"/>
                  </a:schemeClr>
                </a:solidFill>
                <a:latin typeface="Lato" panose="020F0502020204030203" pitchFamily="34" charset="0"/>
                <a:ea typeface="Lato" panose="020F0502020204030203" pitchFamily="34" charset="0"/>
                <a:cs typeface="Lato" panose="020F0502020204030203" pitchFamily="34" charset="0"/>
              </a:rPr>
              <a:t> </a:t>
            </a:r>
            <a:r>
              <a:rPr lang="en-US" altLang="zh-CN" sz="1200" dirty="0">
                <a:solidFill>
                  <a:schemeClr val="bg1">
                    <a:lumMod val="75000"/>
                  </a:schemeClr>
                </a:solidFill>
                <a:latin typeface="Lato" panose="020F0502020204030203" pitchFamily="34" charset="0"/>
                <a:ea typeface="Lato" panose="020F0502020204030203" pitchFamily="34" charset="0"/>
                <a:cs typeface="Lato" panose="020F0502020204030203" pitchFamily="34" charset="0"/>
              </a:rPr>
              <a:t>to</a:t>
            </a:r>
            <a:r>
              <a:rPr lang="zh-CN" altLang="en-US" sz="1200" dirty="0">
                <a:solidFill>
                  <a:schemeClr val="bg1">
                    <a:lumMod val="75000"/>
                  </a:schemeClr>
                </a:solidFill>
                <a:latin typeface="Lato" panose="020F0502020204030203" pitchFamily="34" charset="0"/>
                <a:ea typeface="Lato" panose="020F0502020204030203" pitchFamily="34" charset="0"/>
                <a:cs typeface="Lato" panose="020F0502020204030203" pitchFamily="34" charset="0"/>
              </a:rPr>
              <a:t> </a:t>
            </a:r>
            <a:r>
              <a:rPr lang="en-US" altLang="zh-CN" sz="1200" dirty="0">
                <a:solidFill>
                  <a:schemeClr val="bg1">
                    <a:lumMod val="75000"/>
                  </a:schemeClr>
                </a:solidFill>
                <a:latin typeface="Lato" panose="020F0502020204030203" pitchFamily="34" charset="0"/>
                <a:ea typeface="Lato" panose="020F0502020204030203" pitchFamily="34" charset="0"/>
                <a:cs typeface="Lato" panose="020F0502020204030203" pitchFamily="34" charset="0"/>
              </a:rPr>
              <a:t>Noise</a:t>
            </a:r>
            <a:r>
              <a:rPr lang="zh-CN" altLang="en-US" sz="1200" dirty="0">
                <a:solidFill>
                  <a:schemeClr val="bg1">
                    <a:lumMod val="75000"/>
                  </a:schemeClr>
                </a:solidFill>
                <a:latin typeface="Lato" panose="020F0502020204030203" pitchFamily="34" charset="0"/>
                <a:ea typeface="Lato" panose="020F0502020204030203" pitchFamily="34" charset="0"/>
                <a:cs typeface="Lato" panose="020F0502020204030203" pitchFamily="34" charset="0"/>
              </a:rPr>
              <a:t> </a:t>
            </a:r>
            <a:r>
              <a:rPr lang="en-US" altLang="zh-CN" sz="1200" dirty="0">
                <a:solidFill>
                  <a:schemeClr val="bg1">
                    <a:lumMod val="75000"/>
                  </a:schemeClr>
                </a:solidFill>
                <a:latin typeface="Lato" panose="020F0502020204030203" pitchFamily="34" charset="0"/>
                <a:ea typeface="Lato" panose="020F0502020204030203" pitchFamily="34" charset="0"/>
                <a:cs typeface="Lato" panose="020F0502020204030203" pitchFamily="34" charset="0"/>
              </a:rPr>
              <a:t>Ratio</a:t>
            </a:r>
            <a:r>
              <a:rPr lang="zh-CN" altLang="en-US" sz="1200" dirty="0">
                <a:solidFill>
                  <a:schemeClr val="bg1">
                    <a:lumMod val="75000"/>
                  </a:schemeClr>
                </a:solidFill>
                <a:latin typeface="Lato" panose="020F0502020204030203" pitchFamily="34" charset="0"/>
                <a:ea typeface="Lato" panose="020F0502020204030203" pitchFamily="34" charset="0"/>
                <a:cs typeface="Lato" panose="020F0502020204030203" pitchFamily="34" charset="0"/>
              </a:rPr>
              <a:t>，峰值信噪比），计算预测误差，比较生成（预测）的图像和真实图像之间的差别。</a:t>
            </a:r>
            <a:endParaRPr lang="en-ID" sz="1200" dirty="0">
              <a:solidFill>
                <a:schemeClr val="bg1">
                  <a:lumMod val="75000"/>
                </a:schemeClr>
              </a:solidFill>
              <a:latin typeface="Lato" panose="020F0502020204030203" pitchFamily="34" charset="0"/>
              <a:ea typeface="Lato" panose="020F0502020204030203" pitchFamily="34" charset="0"/>
              <a:cs typeface="Lato" panose="020F0502020204030203" pitchFamily="34" charset="0"/>
            </a:endParaRPr>
          </a:p>
        </p:txBody>
      </p:sp>
      <p:sp>
        <p:nvSpPr>
          <p:cNvPr id="7" name="TextBox 6">
            <a:extLst>
              <a:ext uri="{FF2B5EF4-FFF2-40B4-BE49-F238E27FC236}">
                <a16:creationId xmlns:a16="http://schemas.microsoft.com/office/drawing/2014/main" id="{7AEB9C58-804F-492F-BA1D-79A08657622C}"/>
              </a:ext>
            </a:extLst>
          </p:cNvPr>
          <p:cNvSpPr txBox="1"/>
          <p:nvPr/>
        </p:nvSpPr>
        <p:spPr>
          <a:xfrm>
            <a:off x="2008402" y="3365842"/>
            <a:ext cx="3951012" cy="707886"/>
          </a:xfrm>
          <a:prstGeom prst="rect">
            <a:avLst/>
          </a:prstGeom>
          <a:noFill/>
        </p:spPr>
        <p:txBody>
          <a:bodyPr wrap="square" rtlCol="0">
            <a:spAutoFit/>
          </a:bodyPr>
          <a:lstStyle/>
          <a:p>
            <a:r>
              <a:rPr lang="en-ID" sz="4000" b="1"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AUC</a:t>
            </a:r>
            <a:endParaRPr lang="en-ID" sz="6000" b="1"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endParaRPr>
          </a:p>
        </p:txBody>
      </p:sp>
      <p:sp>
        <p:nvSpPr>
          <p:cNvPr id="8" name="TextBox 7">
            <a:extLst>
              <a:ext uri="{FF2B5EF4-FFF2-40B4-BE49-F238E27FC236}">
                <a16:creationId xmlns:a16="http://schemas.microsoft.com/office/drawing/2014/main" id="{24E3347F-B97B-47EE-941A-4F2E428FBE95}"/>
              </a:ext>
            </a:extLst>
          </p:cNvPr>
          <p:cNvSpPr txBox="1"/>
          <p:nvPr/>
        </p:nvSpPr>
        <p:spPr>
          <a:xfrm>
            <a:off x="2008402" y="4236678"/>
            <a:ext cx="3810000" cy="1200329"/>
          </a:xfrm>
          <a:prstGeom prst="rect">
            <a:avLst/>
          </a:prstGeom>
          <a:noFill/>
        </p:spPr>
        <p:txBody>
          <a:bodyPr wrap="square" rtlCol="0">
            <a:spAutoFit/>
          </a:bodyPr>
          <a:lstStyle/>
          <a:p>
            <a:r>
              <a:rPr lang="zh-CN" altLang="en-US" sz="1200" dirty="0">
                <a:solidFill>
                  <a:schemeClr val="bg1">
                    <a:lumMod val="75000"/>
                  </a:schemeClr>
                </a:solidFill>
                <a:latin typeface="Lato" panose="020F0502020204030203" pitchFamily="34" charset="0"/>
                <a:ea typeface="Lato" panose="020F0502020204030203" pitchFamily="34" charset="0"/>
                <a:cs typeface="Lato" panose="020F0502020204030203" pitchFamily="34" charset="0"/>
              </a:rPr>
              <a:t>在异常检测文献</a:t>
            </a:r>
            <a:r>
              <a:rPr lang="en-US" altLang="zh-CN" sz="1200" dirty="0">
                <a:solidFill>
                  <a:schemeClr val="bg1">
                    <a:lumMod val="75000"/>
                  </a:schemeClr>
                </a:solidFill>
                <a:latin typeface="Lato" panose="020F0502020204030203" pitchFamily="34" charset="0"/>
                <a:ea typeface="Lato" panose="020F0502020204030203" pitchFamily="34" charset="0"/>
                <a:cs typeface="Lato" panose="020F0502020204030203" pitchFamily="34" charset="0"/>
              </a:rPr>
              <a:t>[20] [23]</a:t>
            </a:r>
            <a:r>
              <a:rPr lang="zh-CN" altLang="en-US" sz="1200" dirty="0">
                <a:solidFill>
                  <a:schemeClr val="bg1">
                    <a:lumMod val="75000"/>
                  </a:schemeClr>
                </a:solidFill>
                <a:latin typeface="Lato" panose="020F0502020204030203" pitchFamily="34" charset="0"/>
                <a:ea typeface="Lato" panose="020F0502020204030203" pitchFamily="34" charset="0"/>
                <a:cs typeface="Lato" panose="020F0502020204030203" pitchFamily="34" charset="0"/>
              </a:rPr>
              <a:t>中，一种流行的评估指标是通过逐渐改变规则分数的阈值来计算接收器操作特性（</a:t>
            </a:r>
            <a:r>
              <a:rPr lang="en" altLang="zh-CN" sz="1200" dirty="0">
                <a:solidFill>
                  <a:schemeClr val="bg1">
                    <a:lumMod val="75000"/>
                  </a:schemeClr>
                </a:solidFill>
                <a:latin typeface="Lato" panose="020F0502020204030203" pitchFamily="34" charset="0"/>
                <a:ea typeface="Lato" panose="020F0502020204030203" pitchFamily="34" charset="0"/>
                <a:cs typeface="Lato" panose="020F0502020204030203" pitchFamily="34" charset="0"/>
              </a:rPr>
              <a:t>ROC</a:t>
            </a:r>
            <a:r>
              <a:rPr lang="zh-CN" altLang="en" sz="1200" dirty="0">
                <a:solidFill>
                  <a:schemeClr val="bg1">
                    <a:lumMod val="75000"/>
                  </a:schemeClr>
                </a:solidFill>
                <a:latin typeface="Lato" panose="020F0502020204030203" pitchFamily="34" charset="0"/>
                <a:ea typeface="Lato" panose="020F0502020204030203" pitchFamily="34" charset="0"/>
                <a:cs typeface="Lato" panose="020F0502020204030203" pitchFamily="34" charset="0"/>
              </a:rPr>
              <a:t>）。</a:t>
            </a:r>
            <a:r>
              <a:rPr lang="zh-CN" altLang="en-US" sz="1200" dirty="0">
                <a:solidFill>
                  <a:schemeClr val="bg1">
                    <a:lumMod val="75000"/>
                  </a:schemeClr>
                </a:solidFill>
                <a:latin typeface="Lato" panose="020F0502020204030203" pitchFamily="34" charset="0"/>
                <a:ea typeface="Lato" panose="020F0502020204030203" pitchFamily="34" charset="0"/>
                <a:cs typeface="Lato" panose="020F0502020204030203" pitchFamily="34" charset="0"/>
              </a:rPr>
              <a:t>然后将曲线下面积（</a:t>
            </a:r>
            <a:r>
              <a:rPr lang="en" altLang="zh-CN" sz="1200" dirty="0">
                <a:solidFill>
                  <a:schemeClr val="bg1">
                    <a:lumMod val="75000"/>
                  </a:schemeClr>
                </a:solidFill>
                <a:latin typeface="Lato" panose="020F0502020204030203" pitchFamily="34" charset="0"/>
                <a:ea typeface="Lato" panose="020F0502020204030203" pitchFamily="34" charset="0"/>
                <a:cs typeface="Lato" panose="020F0502020204030203" pitchFamily="34" charset="0"/>
              </a:rPr>
              <a:t>AUC</a:t>
            </a:r>
            <a:r>
              <a:rPr lang="zh-CN" altLang="en" sz="1200" dirty="0">
                <a:solidFill>
                  <a:schemeClr val="bg1">
                    <a:lumMod val="75000"/>
                  </a:schemeClr>
                </a:solidFill>
                <a:latin typeface="Lato" panose="020F0502020204030203" pitchFamily="34" charset="0"/>
                <a:ea typeface="Lato" panose="020F0502020204030203" pitchFamily="34" charset="0"/>
                <a:cs typeface="Lato" panose="020F0502020204030203" pitchFamily="34" charset="0"/>
              </a:rPr>
              <a:t>）</a:t>
            </a:r>
            <a:r>
              <a:rPr lang="zh-CN" altLang="en-US" sz="1200" dirty="0">
                <a:solidFill>
                  <a:schemeClr val="bg1">
                    <a:lumMod val="75000"/>
                  </a:schemeClr>
                </a:solidFill>
                <a:latin typeface="Lato" panose="020F0502020204030203" pitchFamily="34" charset="0"/>
                <a:ea typeface="Lato" panose="020F0502020204030203" pitchFamily="34" charset="0"/>
                <a:cs typeface="Lato" panose="020F0502020204030203" pitchFamily="34" charset="0"/>
              </a:rPr>
              <a:t>累加到一个标量，以进行性能评估。值越高表示异常检测性能越好。在本文中，根据工作</a:t>
            </a:r>
            <a:r>
              <a:rPr lang="en-US" altLang="zh-CN" sz="1200" dirty="0">
                <a:solidFill>
                  <a:schemeClr val="bg1">
                    <a:lumMod val="75000"/>
                  </a:schemeClr>
                </a:solidFill>
                <a:latin typeface="Lato" panose="020F0502020204030203" pitchFamily="34" charset="0"/>
                <a:ea typeface="Lato" panose="020F0502020204030203" pitchFamily="34" charset="0"/>
                <a:cs typeface="Lato" panose="020F0502020204030203" pitchFamily="34" charset="0"/>
              </a:rPr>
              <a:t>[22]</a:t>
            </a:r>
            <a:r>
              <a:rPr lang="zh-CN" altLang="en-US" sz="1200" dirty="0">
                <a:solidFill>
                  <a:schemeClr val="bg1">
                    <a:lumMod val="75000"/>
                  </a:schemeClr>
                </a:solidFill>
                <a:latin typeface="Lato" panose="020F0502020204030203" pitchFamily="34" charset="0"/>
                <a:ea typeface="Lato" panose="020F0502020204030203" pitchFamily="34" charset="0"/>
                <a:cs typeface="Lato" panose="020F0502020204030203" pitchFamily="34" charset="0"/>
              </a:rPr>
              <a:t>，我们利用帧级</a:t>
            </a:r>
            <a:r>
              <a:rPr lang="en" altLang="zh-CN" sz="1200" dirty="0">
                <a:solidFill>
                  <a:schemeClr val="bg1">
                    <a:lumMod val="75000"/>
                  </a:schemeClr>
                </a:solidFill>
                <a:latin typeface="Lato" panose="020F0502020204030203" pitchFamily="34" charset="0"/>
                <a:ea typeface="Lato" panose="020F0502020204030203" pitchFamily="34" charset="0"/>
                <a:cs typeface="Lato" panose="020F0502020204030203" pitchFamily="34" charset="0"/>
              </a:rPr>
              <a:t>AUC</a:t>
            </a:r>
            <a:r>
              <a:rPr lang="zh-CN" altLang="en-US" sz="1200" dirty="0">
                <a:solidFill>
                  <a:schemeClr val="bg1">
                    <a:lumMod val="75000"/>
                  </a:schemeClr>
                </a:solidFill>
                <a:latin typeface="Lato" panose="020F0502020204030203" pitchFamily="34" charset="0"/>
                <a:ea typeface="Lato" panose="020F0502020204030203" pitchFamily="34" charset="0"/>
                <a:cs typeface="Lato" panose="020F0502020204030203" pitchFamily="34" charset="0"/>
              </a:rPr>
              <a:t>进行性能评估。即</a:t>
            </a:r>
            <a:r>
              <a:rPr lang="en-US" altLang="zh-CN" sz="1200" dirty="0">
                <a:solidFill>
                  <a:schemeClr val="bg1">
                    <a:lumMod val="75000"/>
                  </a:schemeClr>
                </a:solidFill>
                <a:latin typeface="Lato" panose="020F0502020204030203" pitchFamily="34" charset="0"/>
                <a:ea typeface="Lato" panose="020F0502020204030203" pitchFamily="34" charset="0"/>
                <a:cs typeface="Lato" panose="020F0502020204030203" pitchFamily="34" charset="0"/>
              </a:rPr>
              <a:t>ROC</a:t>
            </a:r>
            <a:r>
              <a:rPr lang="zh-CN" altLang="en-US" sz="1200" dirty="0">
                <a:solidFill>
                  <a:schemeClr val="bg1">
                    <a:lumMod val="75000"/>
                  </a:schemeClr>
                </a:solidFill>
                <a:latin typeface="Lato" panose="020F0502020204030203" pitchFamily="34" charset="0"/>
                <a:ea typeface="Lato" panose="020F0502020204030203" pitchFamily="34" charset="0"/>
                <a:cs typeface="Lato" panose="020F0502020204030203" pitchFamily="34" charset="0"/>
              </a:rPr>
              <a:t>曲线下方的面积。</a:t>
            </a:r>
            <a:endParaRPr lang="en-ID" sz="1200" dirty="0">
              <a:solidFill>
                <a:schemeClr val="bg1">
                  <a:lumMod val="75000"/>
                </a:schemeClr>
              </a:solidFill>
              <a:latin typeface="Lato" panose="020F0502020204030203" pitchFamily="34" charset="0"/>
              <a:ea typeface="Lato" panose="020F0502020204030203" pitchFamily="34" charset="0"/>
              <a:cs typeface="Lato" panose="020F0502020204030203" pitchFamily="34" charset="0"/>
            </a:endParaRPr>
          </a:p>
        </p:txBody>
      </p:sp>
      <p:sp>
        <p:nvSpPr>
          <p:cNvPr id="11" name="Isosceles Triangle 10">
            <a:extLst>
              <a:ext uri="{FF2B5EF4-FFF2-40B4-BE49-F238E27FC236}">
                <a16:creationId xmlns:a16="http://schemas.microsoft.com/office/drawing/2014/main" id="{2377343C-661E-40B3-B5E6-51717E57B29E}"/>
              </a:ext>
            </a:extLst>
          </p:cNvPr>
          <p:cNvSpPr/>
          <p:nvPr/>
        </p:nvSpPr>
        <p:spPr>
          <a:xfrm rot="17346675">
            <a:off x="-577598" y="-696623"/>
            <a:ext cx="1688598" cy="1455688"/>
          </a:xfrm>
          <a:prstGeom prst="triangle">
            <a:avLst/>
          </a:prstGeom>
          <a:noFill/>
          <a:ln w="1270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2" name="Rectangle: Rounded Corners 11">
            <a:extLst>
              <a:ext uri="{FF2B5EF4-FFF2-40B4-BE49-F238E27FC236}">
                <a16:creationId xmlns:a16="http://schemas.microsoft.com/office/drawing/2014/main" id="{1E618A00-35D1-4011-AC75-4929F9BDC465}"/>
              </a:ext>
            </a:extLst>
          </p:cNvPr>
          <p:cNvSpPr/>
          <p:nvPr/>
        </p:nvSpPr>
        <p:spPr>
          <a:xfrm>
            <a:off x="-730046" y="5790715"/>
            <a:ext cx="1415846" cy="1415846"/>
          </a:xfrm>
          <a:prstGeom prst="roundRect">
            <a:avLst>
              <a:gd name="adj" fmla="val 24214"/>
            </a:avLst>
          </a:prstGeom>
          <a:noFill/>
          <a:ln w="1047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3" name="Oval 12">
            <a:extLst>
              <a:ext uri="{FF2B5EF4-FFF2-40B4-BE49-F238E27FC236}">
                <a16:creationId xmlns:a16="http://schemas.microsoft.com/office/drawing/2014/main" id="{44014884-08E4-4A49-A6C0-B4D89CF9DAE9}"/>
              </a:ext>
            </a:extLst>
          </p:cNvPr>
          <p:cNvSpPr/>
          <p:nvPr/>
        </p:nvSpPr>
        <p:spPr>
          <a:xfrm>
            <a:off x="-1333500" y="2391801"/>
            <a:ext cx="2133600" cy="2133600"/>
          </a:xfrm>
          <a:prstGeom prst="ellipse">
            <a:avLst/>
          </a:prstGeom>
          <a:noFill/>
          <a:ln w="190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pic>
        <p:nvPicPr>
          <p:cNvPr id="14" name="图片 13">
            <a:extLst>
              <a:ext uri="{FF2B5EF4-FFF2-40B4-BE49-F238E27FC236}">
                <a16:creationId xmlns:a16="http://schemas.microsoft.com/office/drawing/2014/main" id="{2D4B8ADF-1701-1548-8799-194FF295DB13}"/>
              </a:ext>
            </a:extLst>
          </p:cNvPr>
          <p:cNvPicPr>
            <a:picLocks noChangeAspect="1"/>
          </p:cNvPicPr>
          <p:nvPr/>
        </p:nvPicPr>
        <p:blipFill>
          <a:blip r:embed="rId2"/>
          <a:stretch>
            <a:fillRect/>
          </a:stretch>
        </p:blipFill>
        <p:spPr>
          <a:xfrm>
            <a:off x="7167716" y="703209"/>
            <a:ext cx="4253108" cy="5510784"/>
          </a:xfrm>
          <a:prstGeom prst="rect">
            <a:avLst/>
          </a:prstGeom>
        </p:spPr>
      </p:pic>
    </p:spTree>
    <p:extLst>
      <p:ext uri="{BB962C8B-B14F-4D97-AF65-F5344CB8AC3E}">
        <p14:creationId xmlns:p14="http://schemas.microsoft.com/office/powerpoint/2010/main" val="562515219"/>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ppt_x"/>
                                          </p:val>
                                        </p:tav>
                                        <p:tav tm="100000">
                                          <p:val>
                                            <p:strVal val="#ppt_x"/>
                                          </p:val>
                                        </p:tav>
                                      </p:tavLst>
                                    </p:anim>
                                    <p:anim calcmode="lin" valueType="num">
                                      <p:cBhvr additive="base">
                                        <p:cTn id="12" dur="500" fill="hold"/>
                                        <p:tgtEl>
                                          <p:spTgt spid="13"/>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500" fill="hold"/>
                                        <p:tgtEl>
                                          <p:spTgt spid="12"/>
                                        </p:tgtEl>
                                        <p:attrNameLst>
                                          <p:attrName>ppt_x</p:attrName>
                                        </p:attrNameLst>
                                      </p:cBhvr>
                                      <p:tavLst>
                                        <p:tav tm="0">
                                          <p:val>
                                            <p:strVal val="#ppt_x"/>
                                          </p:val>
                                        </p:tav>
                                        <p:tav tm="100000">
                                          <p:val>
                                            <p:strVal val="#ppt_x"/>
                                          </p:val>
                                        </p:tav>
                                      </p:tavLst>
                                    </p:anim>
                                    <p:anim calcmode="lin" valueType="num">
                                      <p:cBhvr additive="base">
                                        <p:cTn id="16" dur="500" fill="hold"/>
                                        <p:tgtEl>
                                          <p:spTgt spid="12"/>
                                        </p:tgtEl>
                                        <p:attrNameLst>
                                          <p:attrName>ppt_y</p:attrName>
                                        </p:attrNameLst>
                                      </p:cBhvr>
                                      <p:tavLst>
                                        <p:tav tm="0">
                                          <p:val>
                                            <p:strVal val="1+#ppt_h/2"/>
                                          </p:val>
                                        </p:tav>
                                        <p:tav tm="100000">
                                          <p:val>
                                            <p:strVal val="#ppt_y"/>
                                          </p:val>
                                        </p:tav>
                                      </p:tavLst>
                                    </p:anim>
                                  </p:childTnLst>
                                </p:cTn>
                              </p:par>
                              <p:par>
                                <p:cTn id="17" presetID="22" presetClass="entr" presetSubtype="8"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wipe(left)">
                                      <p:cBhvr>
                                        <p:cTn id="19" dur="500"/>
                                        <p:tgtEl>
                                          <p:spTgt spid="5"/>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wipe(left)">
                                      <p:cBhvr>
                                        <p:cTn id="22" dur="500"/>
                                        <p:tgtEl>
                                          <p:spTgt spid="6"/>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wipe(left)">
                                      <p:cBhvr>
                                        <p:cTn id="25" dur="500"/>
                                        <p:tgtEl>
                                          <p:spTgt spid="7"/>
                                        </p:tgtEl>
                                      </p:cBhvr>
                                    </p:animEffect>
                                  </p:childTnLst>
                                </p:cTn>
                              </p:par>
                              <p:par>
                                <p:cTn id="26" presetID="22" presetClass="entr" presetSubtype="8" fill="hold" grpId="0" nodeType="with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wipe(left)">
                                      <p:cBhvr>
                                        <p:cTn id="2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11" grpId="0" animBg="1"/>
      <p:bldP spid="12" grpId="0" animBg="1"/>
      <p:bldP spid="1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39"/>
          <p:cNvSpPr>
            <a:spLocks noChangeArrowheads="1"/>
          </p:cNvSpPr>
          <p:nvPr/>
        </p:nvSpPr>
        <p:spPr bwMode="auto">
          <a:xfrm>
            <a:off x="554877" y="441679"/>
            <a:ext cx="1763780" cy="410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buFont typeface="Arial" pitchFamily="34" charset="0"/>
              <a:buNone/>
            </a:pPr>
            <a:r>
              <a:rPr lang="zh-CN" altLang="en-US" sz="2667" dirty="0">
                <a:solidFill>
                  <a:schemeClr val="accent2"/>
                </a:solidFill>
                <a:latin typeface="微软雅黑" pitchFamily="34" charset="-122"/>
                <a:ea typeface="微软雅黑" pitchFamily="34" charset="-122"/>
              </a:rPr>
              <a:t>实验及结果</a:t>
            </a:r>
            <a:endParaRPr lang="en-US" altLang="zh-CN" sz="2667" dirty="0">
              <a:solidFill>
                <a:schemeClr val="accent2"/>
              </a:solidFill>
              <a:latin typeface="微软雅黑" pitchFamily="34" charset="-122"/>
              <a:ea typeface="微软雅黑" pitchFamily="34" charset="-122"/>
            </a:endParaRPr>
          </a:p>
        </p:txBody>
      </p:sp>
      <p:sp>
        <p:nvSpPr>
          <p:cNvPr id="32" name="矩形 31"/>
          <p:cNvSpPr/>
          <p:nvPr/>
        </p:nvSpPr>
        <p:spPr>
          <a:xfrm>
            <a:off x="593880" y="952540"/>
            <a:ext cx="299864" cy="7468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33" name="矩形 32"/>
          <p:cNvSpPr/>
          <p:nvPr/>
        </p:nvSpPr>
        <p:spPr>
          <a:xfrm>
            <a:off x="893744" y="952540"/>
            <a:ext cx="299864" cy="7468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34" name="矩形 33"/>
          <p:cNvSpPr/>
          <p:nvPr/>
        </p:nvSpPr>
        <p:spPr>
          <a:xfrm>
            <a:off x="1193608" y="952540"/>
            <a:ext cx="299864" cy="7468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35" name="矩形 34"/>
          <p:cNvSpPr/>
          <p:nvPr/>
        </p:nvSpPr>
        <p:spPr>
          <a:xfrm>
            <a:off x="1493472" y="958686"/>
            <a:ext cx="299864" cy="7468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sp>
        <p:nvSpPr>
          <p:cNvPr id="14" name="矩形 13">
            <a:extLst>
              <a:ext uri="{FF2B5EF4-FFF2-40B4-BE49-F238E27FC236}">
                <a16:creationId xmlns:a16="http://schemas.microsoft.com/office/drawing/2014/main" id="{03BC9824-DF7E-4826-A6C3-758B2E41B4AF}"/>
              </a:ext>
            </a:extLst>
          </p:cNvPr>
          <p:cNvSpPr/>
          <p:nvPr/>
        </p:nvSpPr>
        <p:spPr>
          <a:xfrm>
            <a:off x="1004672" y="1277035"/>
            <a:ext cx="10039973" cy="369332"/>
          </a:xfrm>
          <a:prstGeom prst="rect">
            <a:avLst/>
          </a:prstGeom>
        </p:spPr>
        <p:txBody>
          <a:bodyPr wrap="square">
            <a:spAutoFit/>
          </a:bodyPr>
          <a:lstStyle/>
          <a:p>
            <a:r>
              <a:rPr lang="zh-CN" altLang="en-US" dirty="0">
                <a:solidFill>
                  <a:srgbClr val="4D4D4D"/>
                </a:solidFill>
                <a:latin typeface="Microsoft YaHei" panose="020B0503020204020204" pitchFamily="34" charset="-122"/>
                <a:ea typeface="Microsoft YaHei" panose="020B0503020204020204" pitchFamily="34" charset="-122"/>
              </a:rPr>
              <a:t>作者在四个数据集上做了实验，</a:t>
            </a:r>
            <a:r>
              <a:rPr lang="en" altLang="zh-CN" dirty="0">
                <a:solidFill>
                  <a:srgbClr val="4D4D4D"/>
                </a:solidFill>
                <a:latin typeface="Microsoft YaHei" panose="020B0503020204020204" pitchFamily="34" charset="-122"/>
                <a:ea typeface="Microsoft YaHei" panose="020B0503020204020204" pitchFamily="34" charset="-122"/>
              </a:rPr>
              <a:t> CUHK Avenue</a:t>
            </a:r>
            <a:r>
              <a:rPr lang="zh-CN" altLang="en" dirty="0">
                <a:solidFill>
                  <a:srgbClr val="4D4D4D"/>
                </a:solidFill>
                <a:latin typeface="Microsoft YaHei" panose="020B0503020204020204" pitchFamily="34" charset="-122"/>
                <a:ea typeface="Microsoft YaHei" panose="020B0503020204020204" pitchFamily="34" charset="-122"/>
              </a:rPr>
              <a:t>，</a:t>
            </a:r>
            <a:r>
              <a:rPr lang="en" altLang="zh-CN" dirty="0">
                <a:solidFill>
                  <a:srgbClr val="4D4D4D"/>
                </a:solidFill>
                <a:latin typeface="Microsoft YaHei" panose="020B0503020204020204" pitchFamily="34" charset="-122"/>
                <a:ea typeface="Microsoft YaHei" panose="020B0503020204020204" pitchFamily="34" charset="-122"/>
              </a:rPr>
              <a:t>UCSD Ped1</a:t>
            </a:r>
            <a:r>
              <a:rPr lang="zh-CN" altLang="en" dirty="0">
                <a:solidFill>
                  <a:srgbClr val="4D4D4D"/>
                </a:solidFill>
                <a:latin typeface="Microsoft YaHei" panose="020B0503020204020204" pitchFamily="34" charset="-122"/>
                <a:ea typeface="Microsoft YaHei" panose="020B0503020204020204" pitchFamily="34" charset="-122"/>
              </a:rPr>
              <a:t>，</a:t>
            </a:r>
            <a:r>
              <a:rPr lang="en" altLang="zh-CN" dirty="0">
                <a:solidFill>
                  <a:srgbClr val="4D4D4D"/>
                </a:solidFill>
                <a:latin typeface="Microsoft YaHei" panose="020B0503020204020204" pitchFamily="34" charset="-122"/>
                <a:ea typeface="Microsoft YaHei" panose="020B0503020204020204" pitchFamily="34" charset="-122"/>
              </a:rPr>
              <a:t>UCSD Ped</a:t>
            </a:r>
            <a:r>
              <a:rPr lang="en-US" altLang="zh-CN" dirty="0">
                <a:solidFill>
                  <a:srgbClr val="4D4D4D"/>
                </a:solidFill>
                <a:latin typeface="Microsoft YaHei" panose="020B0503020204020204" pitchFamily="34" charset="-122"/>
                <a:ea typeface="Microsoft YaHei" panose="020B0503020204020204" pitchFamily="34" charset="-122"/>
              </a:rPr>
              <a:t>2</a:t>
            </a:r>
            <a:r>
              <a:rPr lang="zh-CN" altLang="en-US" dirty="0">
                <a:solidFill>
                  <a:srgbClr val="4D4D4D"/>
                </a:solidFill>
                <a:latin typeface="Microsoft YaHei" panose="020B0503020204020204" pitchFamily="34" charset="-122"/>
                <a:ea typeface="Microsoft YaHei" panose="020B0503020204020204" pitchFamily="34" charset="-122"/>
              </a:rPr>
              <a:t>以及</a:t>
            </a:r>
            <a:r>
              <a:rPr lang="en" altLang="zh-CN" dirty="0">
                <a:solidFill>
                  <a:srgbClr val="4D4D4D"/>
                </a:solidFill>
                <a:latin typeface="Microsoft YaHei" panose="020B0503020204020204" pitchFamily="34" charset="-122"/>
                <a:ea typeface="Microsoft YaHei" panose="020B0503020204020204" pitchFamily="34" charset="-122"/>
              </a:rPr>
              <a:t>Shanghai</a:t>
            </a:r>
            <a:r>
              <a:rPr lang="zh-CN" altLang="en-US" dirty="0">
                <a:solidFill>
                  <a:srgbClr val="4D4D4D"/>
                </a:solidFill>
                <a:latin typeface="Microsoft YaHei" panose="020B0503020204020204" pitchFamily="34" charset="-122"/>
                <a:ea typeface="Microsoft YaHei" panose="020B0503020204020204" pitchFamily="34" charset="-122"/>
              </a:rPr>
              <a:t> </a:t>
            </a:r>
            <a:r>
              <a:rPr lang="en" altLang="zh-CN" dirty="0">
                <a:solidFill>
                  <a:srgbClr val="4D4D4D"/>
                </a:solidFill>
                <a:latin typeface="Microsoft YaHei" panose="020B0503020204020204" pitchFamily="34" charset="-122"/>
                <a:ea typeface="Microsoft YaHei" panose="020B0503020204020204" pitchFamily="34" charset="-122"/>
              </a:rPr>
              <a:t>Tech</a:t>
            </a:r>
            <a:endParaRPr lang="zh-CN" altLang="en-US" dirty="0">
              <a:solidFill>
                <a:srgbClr val="4D4D4D"/>
              </a:solidFill>
              <a:latin typeface="Microsoft YaHei" panose="020B0503020204020204" pitchFamily="34" charset="-122"/>
              <a:ea typeface="Microsoft YaHei" panose="020B0503020204020204" pitchFamily="34" charset="-122"/>
            </a:endParaRPr>
          </a:p>
        </p:txBody>
      </p:sp>
      <p:pic>
        <p:nvPicPr>
          <p:cNvPr id="3" name="图片 2">
            <a:extLst>
              <a:ext uri="{FF2B5EF4-FFF2-40B4-BE49-F238E27FC236}">
                <a16:creationId xmlns:a16="http://schemas.microsoft.com/office/drawing/2014/main" id="{1F2989D6-11E1-2A46-ABEC-B4501190AC3C}"/>
              </a:ext>
            </a:extLst>
          </p:cNvPr>
          <p:cNvPicPr>
            <a:picLocks noChangeAspect="1"/>
          </p:cNvPicPr>
          <p:nvPr/>
        </p:nvPicPr>
        <p:blipFill>
          <a:blip r:embed="rId2"/>
          <a:stretch>
            <a:fillRect/>
          </a:stretch>
        </p:blipFill>
        <p:spPr>
          <a:xfrm>
            <a:off x="796142" y="2071290"/>
            <a:ext cx="10457032" cy="3509675"/>
          </a:xfrm>
          <a:prstGeom prst="rect">
            <a:avLst/>
          </a:prstGeom>
        </p:spPr>
      </p:pic>
    </p:spTree>
    <p:extLst>
      <p:ext uri="{BB962C8B-B14F-4D97-AF65-F5344CB8AC3E}">
        <p14:creationId xmlns:p14="http://schemas.microsoft.com/office/powerpoint/2010/main" val="23933090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39"/>
          <p:cNvSpPr>
            <a:spLocks noChangeArrowheads="1"/>
          </p:cNvSpPr>
          <p:nvPr/>
        </p:nvSpPr>
        <p:spPr bwMode="auto">
          <a:xfrm>
            <a:off x="554877" y="441679"/>
            <a:ext cx="1763780" cy="410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buFont typeface="Arial" pitchFamily="34" charset="0"/>
              <a:buNone/>
            </a:pPr>
            <a:r>
              <a:rPr lang="zh-CN" altLang="en-US" sz="2667" dirty="0">
                <a:solidFill>
                  <a:schemeClr val="accent2"/>
                </a:solidFill>
                <a:latin typeface="微软雅黑" pitchFamily="34" charset="-122"/>
                <a:ea typeface="微软雅黑" pitchFamily="34" charset="-122"/>
              </a:rPr>
              <a:t>实验及结果</a:t>
            </a:r>
            <a:endParaRPr lang="en-US" altLang="zh-CN" sz="2667" dirty="0">
              <a:solidFill>
                <a:schemeClr val="accent2"/>
              </a:solidFill>
              <a:latin typeface="微软雅黑" pitchFamily="34" charset="-122"/>
              <a:ea typeface="微软雅黑" pitchFamily="34" charset="-122"/>
            </a:endParaRPr>
          </a:p>
        </p:txBody>
      </p:sp>
      <p:sp>
        <p:nvSpPr>
          <p:cNvPr id="32" name="矩形 31"/>
          <p:cNvSpPr/>
          <p:nvPr/>
        </p:nvSpPr>
        <p:spPr>
          <a:xfrm>
            <a:off x="593880" y="952540"/>
            <a:ext cx="299864" cy="7468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33" name="矩形 32"/>
          <p:cNvSpPr/>
          <p:nvPr/>
        </p:nvSpPr>
        <p:spPr>
          <a:xfrm>
            <a:off x="893744" y="952540"/>
            <a:ext cx="299864" cy="7468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34" name="矩形 33"/>
          <p:cNvSpPr/>
          <p:nvPr/>
        </p:nvSpPr>
        <p:spPr>
          <a:xfrm>
            <a:off x="1193608" y="952540"/>
            <a:ext cx="299864" cy="7468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35" name="矩形 34"/>
          <p:cNvSpPr/>
          <p:nvPr/>
        </p:nvSpPr>
        <p:spPr>
          <a:xfrm>
            <a:off x="1493472" y="958686"/>
            <a:ext cx="299864" cy="7468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sp>
        <p:nvSpPr>
          <p:cNvPr id="14" name="矩形 13">
            <a:extLst>
              <a:ext uri="{FF2B5EF4-FFF2-40B4-BE49-F238E27FC236}">
                <a16:creationId xmlns:a16="http://schemas.microsoft.com/office/drawing/2014/main" id="{03BC9824-DF7E-4826-A6C3-758B2E41B4AF}"/>
              </a:ext>
            </a:extLst>
          </p:cNvPr>
          <p:cNvSpPr/>
          <p:nvPr/>
        </p:nvSpPr>
        <p:spPr>
          <a:xfrm>
            <a:off x="1043676" y="1224529"/>
            <a:ext cx="10039973" cy="369332"/>
          </a:xfrm>
          <a:prstGeom prst="rect">
            <a:avLst/>
          </a:prstGeom>
        </p:spPr>
        <p:txBody>
          <a:bodyPr wrap="square">
            <a:spAutoFit/>
          </a:bodyPr>
          <a:lstStyle/>
          <a:p>
            <a:r>
              <a:rPr lang="zh-CN" altLang="en-US" dirty="0">
                <a:solidFill>
                  <a:srgbClr val="4D4D4D"/>
                </a:solidFill>
                <a:latin typeface="Microsoft YaHei" panose="020B0503020204020204" pitchFamily="34" charset="-122"/>
                <a:ea typeface="Microsoft YaHei" panose="020B0503020204020204" pitchFamily="34" charset="-122"/>
              </a:rPr>
              <a:t>不确定性对于该方案的影响</a:t>
            </a:r>
          </a:p>
        </p:txBody>
      </p:sp>
      <p:pic>
        <p:nvPicPr>
          <p:cNvPr id="2" name="图片 1">
            <a:extLst>
              <a:ext uri="{FF2B5EF4-FFF2-40B4-BE49-F238E27FC236}">
                <a16:creationId xmlns:a16="http://schemas.microsoft.com/office/drawing/2014/main" id="{FA2011A8-9377-5746-95D3-74B11BB6345C}"/>
              </a:ext>
            </a:extLst>
          </p:cNvPr>
          <p:cNvPicPr>
            <a:picLocks noChangeAspect="1"/>
          </p:cNvPicPr>
          <p:nvPr/>
        </p:nvPicPr>
        <p:blipFill>
          <a:blip r:embed="rId2"/>
          <a:stretch>
            <a:fillRect/>
          </a:stretch>
        </p:blipFill>
        <p:spPr>
          <a:xfrm>
            <a:off x="1532638" y="1785015"/>
            <a:ext cx="9551011" cy="4741909"/>
          </a:xfrm>
          <a:prstGeom prst="rect">
            <a:avLst/>
          </a:prstGeom>
        </p:spPr>
      </p:pic>
    </p:spTree>
    <p:extLst>
      <p:ext uri="{BB962C8B-B14F-4D97-AF65-F5344CB8AC3E}">
        <p14:creationId xmlns:p14="http://schemas.microsoft.com/office/powerpoint/2010/main" val="42946971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58156368-DCF5-48B7-9D25-0AD744EC0C0E}"/>
              </a:ext>
            </a:extLst>
          </p:cNvPr>
          <p:cNvGrpSpPr/>
          <p:nvPr/>
        </p:nvGrpSpPr>
        <p:grpSpPr>
          <a:xfrm>
            <a:off x="5528686" y="257511"/>
            <a:ext cx="1134626" cy="170993"/>
            <a:chOff x="1986390" y="3273499"/>
            <a:chExt cx="1134626" cy="170993"/>
          </a:xfrm>
        </p:grpSpPr>
        <p:sp>
          <p:nvSpPr>
            <p:cNvPr id="2" name="Oval 1">
              <a:extLst>
                <a:ext uri="{FF2B5EF4-FFF2-40B4-BE49-F238E27FC236}">
                  <a16:creationId xmlns:a16="http://schemas.microsoft.com/office/drawing/2014/main" id="{19CF725E-029C-4B13-8B05-FD595D0C8991}"/>
                </a:ext>
              </a:extLst>
            </p:cNvPr>
            <p:cNvSpPr/>
            <p:nvPr/>
          </p:nvSpPr>
          <p:spPr>
            <a:xfrm>
              <a:off x="1986390" y="3273501"/>
              <a:ext cx="170990" cy="17099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 name="Oval 2">
              <a:extLst>
                <a:ext uri="{FF2B5EF4-FFF2-40B4-BE49-F238E27FC236}">
                  <a16:creationId xmlns:a16="http://schemas.microsoft.com/office/drawing/2014/main" id="{A7E8C958-3841-4E4B-A3E6-3982F899244D}"/>
                </a:ext>
              </a:extLst>
            </p:cNvPr>
            <p:cNvSpPr/>
            <p:nvPr/>
          </p:nvSpPr>
          <p:spPr>
            <a:xfrm>
              <a:off x="2307602" y="3273500"/>
              <a:ext cx="170990" cy="17099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4" name="Oval 3">
              <a:extLst>
                <a:ext uri="{FF2B5EF4-FFF2-40B4-BE49-F238E27FC236}">
                  <a16:creationId xmlns:a16="http://schemas.microsoft.com/office/drawing/2014/main" id="{58503F9C-A76C-4102-A0E7-A791099B351D}"/>
                </a:ext>
              </a:extLst>
            </p:cNvPr>
            <p:cNvSpPr/>
            <p:nvPr/>
          </p:nvSpPr>
          <p:spPr>
            <a:xfrm>
              <a:off x="2628814" y="3273500"/>
              <a:ext cx="170990" cy="17099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5" name="Oval 4">
              <a:extLst>
                <a:ext uri="{FF2B5EF4-FFF2-40B4-BE49-F238E27FC236}">
                  <a16:creationId xmlns:a16="http://schemas.microsoft.com/office/drawing/2014/main" id="{880E1F78-573F-4C3E-AA19-8E9DCF519C0E}"/>
                </a:ext>
              </a:extLst>
            </p:cNvPr>
            <p:cNvSpPr/>
            <p:nvPr/>
          </p:nvSpPr>
          <p:spPr>
            <a:xfrm>
              <a:off x="2950026" y="3273499"/>
              <a:ext cx="170990" cy="17099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7" name="TextBox 6">
            <a:extLst>
              <a:ext uri="{FF2B5EF4-FFF2-40B4-BE49-F238E27FC236}">
                <a16:creationId xmlns:a16="http://schemas.microsoft.com/office/drawing/2014/main" id="{B330DEF4-C28C-4FAF-8B73-6E3F543C148E}"/>
              </a:ext>
            </a:extLst>
          </p:cNvPr>
          <p:cNvSpPr txBox="1"/>
          <p:nvPr/>
        </p:nvSpPr>
        <p:spPr>
          <a:xfrm>
            <a:off x="4602437" y="575379"/>
            <a:ext cx="2987123" cy="461665"/>
          </a:xfrm>
          <a:prstGeom prst="rect">
            <a:avLst/>
          </a:prstGeom>
          <a:noFill/>
        </p:spPr>
        <p:txBody>
          <a:bodyPr wrap="square" rtlCol="0">
            <a:spAutoFit/>
          </a:bodyPr>
          <a:lstStyle/>
          <a:p>
            <a:pPr algn="ctr"/>
            <a:r>
              <a:rPr lang="en-ID" sz="2400" dirty="0">
                <a:solidFill>
                  <a:schemeClr val="bg1">
                    <a:lumMod val="50000"/>
                  </a:schemeClr>
                </a:solidFill>
                <a:latin typeface="Lato" panose="020F0502020204030203" pitchFamily="34" charset="0"/>
                <a:ea typeface="Lato" panose="020F0502020204030203" pitchFamily="34" charset="0"/>
                <a:cs typeface="Lato" panose="020F0502020204030203" pitchFamily="34" charset="0"/>
              </a:rPr>
              <a:t>部分实验效果复现</a:t>
            </a:r>
          </a:p>
        </p:txBody>
      </p:sp>
      <p:pic>
        <p:nvPicPr>
          <p:cNvPr id="11" name="图片 10">
            <a:extLst>
              <a:ext uri="{FF2B5EF4-FFF2-40B4-BE49-F238E27FC236}">
                <a16:creationId xmlns:a16="http://schemas.microsoft.com/office/drawing/2014/main" id="{417B90C0-FBE4-0E4E-8EDE-48C3190B17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685" y="1420756"/>
            <a:ext cx="5878425" cy="3665832"/>
          </a:xfrm>
          <a:prstGeom prst="rect">
            <a:avLst/>
          </a:prstGeom>
        </p:spPr>
      </p:pic>
      <p:pic>
        <p:nvPicPr>
          <p:cNvPr id="13" name="图片 12" descr="电脑屏幕截图&#10;&#10;描述已自动生成">
            <a:extLst>
              <a:ext uri="{FF2B5EF4-FFF2-40B4-BE49-F238E27FC236}">
                <a16:creationId xmlns:a16="http://schemas.microsoft.com/office/drawing/2014/main" id="{EC839D51-6628-4B48-B9B3-2E691DBA28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94045" y="1420756"/>
            <a:ext cx="5434924" cy="3665831"/>
          </a:xfrm>
          <a:prstGeom prst="rect">
            <a:avLst/>
          </a:prstGeom>
        </p:spPr>
      </p:pic>
      <p:sp>
        <p:nvSpPr>
          <p:cNvPr id="14" name="文本框 13">
            <a:extLst>
              <a:ext uri="{FF2B5EF4-FFF2-40B4-BE49-F238E27FC236}">
                <a16:creationId xmlns:a16="http://schemas.microsoft.com/office/drawing/2014/main" id="{B75019B8-2349-5549-883E-39D204199AF3}"/>
              </a:ext>
            </a:extLst>
          </p:cNvPr>
          <p:cNvSpPr txBox="1"/>
          <p:nvPr/>
        </p:nvSpPr>
        <p:spPr>
          <a:xfrm>
            <a:off x="2301354" y="5468355"/>
            <a:ext cx="1522934" cy="369332"/>
          </a:xfrm>
          <a:prstGeom prst="rect">
            <a:avLst/>
          </a:prstGeom>
          <a:noFill/>
        </p:spPr>
        <p:txBody>
          <a:bodyPr wrap="square" rtlCol="0">
            <a:spAutoFit/>
          </a:bodyPr>
          <a:lstStyle/>
          <a:p>
            <a:r>
              <a:rPr kumimoji="1" lang="en-US" altLang="zh-CN" dirty="0"/>
              <a:t>UCSD</a:t>
            </a:r>
            <a:r>
              <a:rPr kumimoji="1" lang="zh-CN" altLang="en-US" dirty="0"/>
              <a:t> </a:t>
            </a:r>
            <a:r>
              <a:rPr kumimoji="1" lang="en-US" altLang="zh-CN" dirty="0"/>
              <a:t>Ped</a:t>
            </a:r>
            <a:r>
              <a:rPr kumimoji="1" lang="zh-CN" altLang="en-US" dirty="0"/>
              <a:t> </a:t>
            </a:r>
            <a:r>
              <a:rPr kumimoji="1" lang="en-US" altLang="zh-CN" dirty="0"/>
              <a:t>2</a:t>
            </a:r>
            <a:endParaRPr kumimoji="1" lang="zh-CN" altLang="en-US" dirty="0"/>
          </a:p>
        </p:txBody>
      </p:sp>
      <p:sp>
        <p:nvSpPr>
          <p:cNvPr id="15" name="文本框 14">
            <a:extLst>
              <a:ext uri="{FF2B5EF4-FFF2-40B4-BE49-F238E27FC236}">
                <a16:creationId xmlns:a16="http://schemas.microsoft.com/office/drawing/2014/main" id="{79EA06CE-E3E7-7648-9786-A36D82814537}"/>
              </a:ext>
            </a:extLst>
          </p:cNvPr>
          <p:cNvSpPr txBox="1"/>
          <p:nvPr/>
        </p:nvSpPr>
        <p:spPr>
          <a:xfrm>
            <a:off x="8725330" y="5468355"/>
            <a:ext cx="1031966" cy="369332"/>
          </a:xfrm>
          <a:prstGeom prst="rect">
            <a:avLst/>
          </a:prstGeom>
          <a:noFill/>
        </p:spPr>
        <p:txBody>
          <a:bodyPr wrap="square" rtlCol="0">
            <a:spAutoFit/>
          </a:bodyPr>
          <a:lstStyle/>
          <a:p>
            <a:r>
              <a:rPr kumimoji="1" lang="en-US" altLang="zh-CN" dirty="0"/>
              <a:t>Avenue</a:t>
            </a:r>
            <a:endParaRPr kumimoji="1" lang="zh-CN" altLang="en-US" dirty="0"/>
          </a:p>
        </p:txBody>
      </p:sp>
    </p:spTree>
    <p:extLst>
      <p:ext uri="{BB962C8B-B14F-4D97-AF65-F5344CB8AC3E}">
        <p14:creationId xmlns:p14="http://schemas.microsoft.com/office/powerpoint/2010/main" val="3178453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Oval 7">
            <a:extLst>
              <a:ext uri="{FF2B5EF4-FFF2-40B4-BE49-F238E27FC236}">
                <a16:creationId xmlns:a16="http://schemas.microsoft.com/office/drawing/2014/main" id="{57BF029E-54F7-4976-AA70-D962BEF4B9AB}"/>
              </a:ext>
            </a:extLst>
          </p:cNvPr>
          <p:cNvSpPr/>
          <p:nvPr/>
        </p:nvSpPr>
        <p:spPr>
          <a:xfrm>
            <a:off x="6675078" y="5113587"/>
            <a:ext cx="661182" cy="66118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ID"/>
          </a:p>
        </p:txBody>
      </p:sp>
      <p:sp>
        <p:nvSpPr>
          <p:cNvPr id="91" name="Oval 107">
            <a:extLst>
              <a:ext uri="{FF2B5EF4-FFF2-40B4-BE49-F238E27FC236}">
                <a16:creationId xmlns:a16="http://schemas.microsoft.com/office/drawing/2014/main" id="{C6CC2F7D-F0AE-2C40-A70E-8C61142D2253}"/>
              </a:ext>
            </a:extLst>
          </p:cNvPr>
          <p:cNvSpPr/>
          <p:nvPr/>
        </p:nvSpPr>
        <p:spPr>
          <a:xfrm>
            <a:off x="6665372" y="3680296"/>
            <a:ext cx="661181" cy="67115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nvGrpSpPr>
          <p:cNvPr id="83" name="Group 13">
            <a:extLst>
              <a:ext uri="{FF2B5EF4-FFF2-40B4-BE49-F238E27FC236}">
                <a16:creationId xmlns:a16="http://schemas.microsoft.com/office/drawing/2014/main" id="{953117DA-9B5E-6E4E-B48C-19F556EF74E8}"/>
              </a:ext>
            </a:extLst>
          </p:cNvPr>
          <p:cNvGrpSpPr/>
          <p:nvPr/>
        </p:nvGrpSpPr>
        <p:grpSpPr>
          <a:xfrm>
            <a:off x="6831423" y="3768137"/>
            <a:ext cx="340034" cy="451322"/>
            <a:chOff x="3554413" y="61913"/>
            <a:chExt cx="5073650" cy="6734175"/>
          </a:xfrm>
          <a:solidFill>
            <a:schemeClr val="bg1"/>
          </a:solidFill>
        </p:grpSpPr>
        <p:sp>
          <p:nvSpPr>
            <p:cNvPr id="84" name="Freeform 5">
              <a:extLst>
                <a:ext uri="{FF2B5EF4-FFF2-40B4-BE49-F238E27FC236}">
                  <a16:creationId xmlns:a16="http://schemas.microsoft.com/office/drawing/2014/main" id="{78607986-E195-D848-936C-B1ECC69DE0AD}"/>
                </a:ext>
              </a:extLst>
            </p:cNvPr>
            <p:cNvSpPr>
              <a:spLocks noEditPoints="1"/>
            </p:cNvSpPr>
            <p:nvPr/>
          </p:nvSpPr>
          <p:spPr bwMode="auto">
            <a:xfrm>
              <a:off x="3554413" y="61913"/>
              <a:ext cx="5073650" cy="6734175"/>
            </a:xfrm>
            <a:custGeom>
              <a:avLst/>
              <a:gdLst>
                <a:gd name="T0" fmla="*/ 1476 w 1537"/>
                <a:gd name="T1" fmla="*/ 724 h 2045"/>
                <a:gd name="T2" fmla="*/ 134 w 1537"/>
                <a:gd name="T3" fmla="*/ 1067 h 2045"/>
                <a:gd name="T4" fmla="*/ 1068 w 1537"/>
                <a:gd name="T5" fmla="*/ 133 h 2045"/>
                <a:gd name="T6" fmla="*/ 1499 w 1537"/>
                <a:gd name="T7" fmla="*/ 613 h 2045"/>
                <a:gd name="T8" fmla="*/ 1101 w 1537"/>
                <a:gd name="T9" fmla="*/ 4 h 2045"/>
                <a:gd name="T10" fmla="*/ 1001 w 1537"/>
                <a:gd name="T11" fmla="*/ 131 h 2045"/>
                <a:gd name="T12" fmla="*/ 1037 w 1537"/>
                <a:gd name="T13" fmla="*/ 266 h 2045"/>
                <a:gd name="T14" fmla="*/ 269 w 1537"/>
                <a:gd name="T15" fmla="*/ 462 h 2045"/>
                <a:gd name="T16" fmla="*/ 400 w 1537"/>
                <a:gd name="T17" fmla="*/ 415 h 2045"/>
                <a:gd name="T18" fmla="*/ 571 w 1537"/>
                <a:gd name="T19" fmla="*/ 479 h 2045"/>
                <a:gd name="T20" fmla="*/ 881 w 1537"/>
                <a:gd name="T21" fmla="*/ 609 h 2045"/>
                <a:gd name="T22" fmla="*/ 972 w 1537"/>
                <a:gd name="T23" fmla="*/ 654 h 2045"/>
                <a:gd name="T24" fmla="*/ 1092 w 1537"/>
                <a:gd name="T25" fmla="*/ 809 h 2045"/>
                <a:gd name="T26" fmla="*/ 1168 w 1537"/>
                <a:gd name="T27" fmla="*/ 760 h 2045"/>
                <a:gd name="T28" fmla="*/ 1109 w 1537"/>
                <a:gd name="T29" fmla="*/ 669 h 2045"/>
                <a:gd name="T30" fmla="*/ 1184 w 1537"/>
                <a:gd name="T31" fmla="*/ 570 h 2045"/>
                <a:gd name="T32" fmla="*/ 724 w 1537"/>
                <a:gd name="T33" fmla="*/ 1218 h 2045"/>
                <a:gd name="T34" fmla="*/ 234 w 1537"/>
                <a:gd name="T35" fmla="*/ 536 h 2045"/>
                <a:gd name="T36" fmla="*/ 267 w 1537"/>
                <a:gd name="T37" fmla="*/ 1036 h 2045"/>
                <a:gd name="T38" fmla="*/ 132 w 1537"/>
                <a:gd name="T39" fmla="*/ 1000 h 2045"/>
                <a:gd name="T40" fmla="*/ 5 w 1537"/>
                <a:gd name="T41" fmla="*/ 1101 h 2045"/>
                <a:gd name="T42" fmla="*/ 482 w 1537"/>
                <a:gd name="T43" fmla="*/ 1694 h 2045"/>
                <a:gd name="T44" fmla="*/ 291 w 1537"/>
                <a:gd name="T45" fmla="*/ 1950 h 2045"/>
                <a:gd name="T46" fmla="*/ 1128 w 1537"/>
                <a:gd name="T47" fmla="*/ 2045 h 2045"/>
                <a:gd name="T48" fmla="*/ 1077 w 1537"/>
                <a:gd name="T49" fmla="*/ 1844 h 2045"/>
                <a:gd name="T50" fmla="*/ 827 w 1537"/>
                <a:gd name="T51" fmla="*/ 1694 h 2045"/>
                <a:gd name="T52" fmla="*/ 1134 w 1537"/>
                <a:gd name="T53" fmla="*/ 255 h 2045"/>
                <a:gd name="T54" fmla="*/ 1085 w 1537"/>
                <a:gd name="T55" fmla="*/ 303 h 2045"/>
                <a:gd name="T56" fmla="*/ 1122 w 1537"/>
                <a:gd name="T57" fmla="*/ 542 h 2045"/>
                <a:gd name="T58" fmla="*/ 1087 w 1537"/>
                <a:gd name="T59" fmla="*/ 744 h 2045"/>
                <a:gd name="T60" fmla="*/ 1030 w 1537"/>
                <a:gd name="T61" fmla="*/ 637 h 2045"/>
                <a:gd name="T62" fmla="*/ 851 w 1537"/>
                <a:gd name="T63" fmla="*/ 557 h 2045"/>
                <a:gd name="T64" fmla="*/ 610 w 1537"/>
                <a:gd name="T65" fmla="*/ 433 h 2045"/>
                <a:gd name="T66" fmla="*/ 451 w 1537"/>
                <a:gd name="T67" fmla="*/ 382 h 2045"/>
                <a:gd name="T68" fmla="*/ 1164 w 1537"/>
                <a:gd name="T69" fmla="*/ 499 h 2045"/>
                <a:gd name="T70" fmla="*/ 1228 w 1537"/>
                <a:gd name="T71" fmla="*/ 492 h 2045"/>
                <a:gd name="T72" fmla="*/ 1231 w 1537"/>
                <a:gd name="T73" fmla="*/ 362 h 2045"/>
                <a:gd name="T74" fmla="*/ 363 w 1537"/>
                <a:gd name="T75" fmla="*/ 1231 h 2045"/>
                <a:gd name="T76" fmla="*/ 1279 w 1537"/>
                <a:gd name="T77" fmla="*/ 724 h 2045"/>
                <a:gd name="T78" fmla="*/ 315 w 1537"/>
                <a:gd name="T79" fmla="*/ 1193 h 2045"/>
                <a:gd name="T80" fmla="*/ 1017 w 1537"/>
                <a:gd name="T81" fmla="*/ 1805 h 2045"/>
                <a:gd name="T82" fmla="*/ 603 w 1537"/>
                <a:gd name="T83" fmla="*/ 1870 h 2045"/>
                <a:gd name="T84" fmla="*/ 1097 w 1537"/>
                <a:gd name="T85" fmla="*/ 1950 h 2045"/>
                <a:gd name="T86" fmla="*/ 351 w 1537"/>
                <a:gd name="T87" fmla="*/ 1950 h 2045"/>
                <a:gd name="T88" fmla="*/ 523 w 1537"/>
                <a:gd name="T89" fmla="*/ 1870 h 2045"/>
                <a:gd name="T90" fmla="*/ 432 w 1537"/>
                <a:gd name="T91" fmla="*/ 1805 h 2045"/>
                <a:gd name="T92" fmla="*/ 1017 w 1537"/>
                <a:gd name="T93" fmla="*/ 1805 h 2045"/>
                <a:gd name="T94" fmla="*/ 682 w 1537"/>
                <a:gd name="T95" fmla="*/ 1535 h 2045"/>
                <a:gd name="T96" fmla="*/ 767 w 1537"/>
                <a:gd name="T97" fmla="*/ 1694 h 20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37" h="2045">
                  <a:moveTo>
                    <a:pt x="1537" y="724"/>
                  </a:moveTo>
                  <a:cubicBezTo>
                    <a:pt x="1537" y="707"/>
                    <a:pt x="1523" y="694"/>
                    <a:pt x="1506" y="694"/>
                  </a:cubicBezTo>
                  <a:cubicBezTo>
                    <a:pt x="1490" y="694"/>
                    <a:pt x="1476" y="707"/>
                    <a:pt x="1476" y="724"/>
                  </a:cubicBezTo>
                  <a:cubicBezTo>
                    <a:pt x="1476" y="1138"/>
                    <a:pt x="1139" y="1476"/>
                    <a:pt x="724" y="1476"/>
                  </a:cubicBezTo>
                  <a:cubicBezTo>
                    <a:pt x="455" y="1476"/>
                    <a:pt x="208" y="1332"/>
                    <a:pt x="73" y="1099"/>
                  </a:cubicBezTo>
                  <a:cubicBezTo>
                    <a:pt x="134" y="1067"/>
                    <a:pt x="134" y="1067"/>
                    <a:pt x="134" y="1067"/>
                  </a:cubicBezTo>
                  <a:cubicBezTo>
                    <a:pt x="256" y="1278"/>
                    <a:pt x="480" y="1407"/>
                    <a:pt x="724" y="1407"/>
                  </a:cubicBezTo>
                  <a:cubicBezTo>
                    <a:pt x="1101" y="1407"/>
                    <a:pt x="1408" y="1101"/>
                    <a:pt x="1408" y="724"/>
                  </a:cubicBezTo>
                  <a:cubicBezTo>
                    <a:pt x="1408" y="479"/>
                    <a:pt x="1278" y="256"/>
                    <a:pt x="1068" y="133"/>
                  </a:cubicBezTo>
                  <a:cubicBezTo>
                    <a:pt x="1100" y="73"/>
                    <a:pt x="1100" y="73"/>
                    <a:pt x="1100" y="73"/>
                  </a:cubicBezTo>
                  <a:cubicBezTo>
                    <a:pt x="1290" y="183"/>
                    <a:pt x="1425" y="373"/>
                    <a:pt x="1464" y="589"/>
                  </a:cubicBezTo>
                  <a:cubicBezTo>
                    <a:pt x="1467" y="605"/>
                    <a:pt x="1483" y="616"/>
                    <a:pt x="1499" y="613"/>
                  </a:cubicBezTo>
                  <a:cubicBezTo>
                    <a:pt x="1516" y="610"/>
                    <a:pt x="1527" y="594"/>
                    <a:pt x="1524" y="578"/>
                  </a:cubicBezTo>
                  <a:cubicBezTo>
                    <a:pt x="1501" y="457"/>
                    <a:pt x="1451" y="340"/>
                    <a:pt x="1377" y="240"/>
                  </a:cubicBezTo>
                  <a:cubicBezTo>
                    <a:pt x="1304" y="143"/>
                    <a:pt x="1209" y="61"/>
                    <a:pt x="1101" y="4"/>
                  </a:cubicBezTo>
                  <a:cubicBezTo>
                    <a:pt x="1094" y="1"/>
                    <a:pt x="1086" y="0"/>
                    <a:pt x="1078" y="2"/>
                  </a:cubicBezTo>
                  <a:cubicBezTo>
                    <a:pt x="1071" y="5"/>
                    <a:pt x="1064" y="10"/>
                    <a:pt x="1061" y="17"/>
                  </a:cubicBezTo>
                  <a:cubicBezTo>
                    <a:pt x="1001" y="131"/>
                    <a:pt x="1001" y="131"/>
                    <a:pt x="1001" y="131"/>
                  </a:cubicBezTo>
                  <a:cubicBezTo>
                    <a:pt x="993" y="146"/>
                    <a:pt x="999" y="164"/>
                    <a:pt x="1013" y="172"/>
                  </a:cubicBezTo>
                  <a:cubicBezTo>
                    <a:pt x="1039" y="186"/>
                    <a:pt x="1063" y="201"/>
                    <a:pt x="1086" y="217"/>
                  </a:cubicBezTo>
                  <a:cubicBezTo>
                    <a:pt x="1037" y="266"/>
                    <a:pt x="1037" y="266"/>
                    <a:pt x="1037" y="266"/>
                  </a:cubicBezTo>
                  <a:cubicBezTo>
                    <a:pt x="948" y="205"/>
                    <a:pt x="840" y="169"/>
                    <a:pt x="724" y="169"/>
                  </a:cubicBezTo>
                  <a:cubicBezTo>
                    <a:pt x="537" y="169"/>
                    <a:pt x="364" y="263"/>
                    <a:pt x="261" y="420"/>
                  </a:cubicBezTo>
                  <a:cubicBezTo>
                    <a:pt x="252" y="434"/>
                    <a:pt x="255" y="453"/>
                    <a:pt x="269" y="462"/>
                  </a:cubicBezTo>
                  <a:cubicBezTo>
                    <a:pt x="283" y="471"/>
                    <a:pt x="302" y="467"/>
                    <a:pt x="311" y="453"/>
                  </a:cubicBezTo>
                  <a:cubicBezTo>
                    <a:pt x="330" y="425"/>
                    <a:pt x="351" y="399"/>
                    <a:pt x="374" y="376"/>
                  </a:cubicBezTo>
                  <a:cubicBezTo>
                    <a:pt x="400" y="415"/>
                    <a:pt x="400" y="415"/>
                    <a:pt x="400" y="415"/>
                  </a:cubicBezTo>
                  <a:cubicBezTo>
                    <a:pt x="413" y="435"/>
                    <a:pt x="433" y="448"/>
                    <a:pt x="455" y="452"/>
                  </a:cubicBezTo>
                  <a:cubicBezTo>
                    <a:pt x="559" y="473"/>
                    <a:pt x="559" y="473"/>
                    <a:pt x="559" y="473"/>
                  </a:cubicBezTo>
                  <a:cubicBezTo>
                    <a:pt x="563" y="474"/>
                    <a:pt x="567" y="476"/>
                    <a:pt x="571" y="479"/>
                  </a:cubicBezTo>
                  <a:cubicBezTo>
                    <a:pt x="739" y="625"/>
                    <a:pt x="739" y="625"/>
                    <a:pt x="739" y="625"/>
                  </a:cubicBezTo>
                  <a:cubicBezTo>
                    <a:pt x="767" y="649"/>
                    <a:pt x="807" y="653"/>
                    <a:pt x="838" y="634"/>
                  </a:cubicBezTo>
                  <a:cubicBezTo>
                    <a:pt x="881" y="609"/>
                    <a:pt x="881" y="609"/>
                    <a:pt x="881" y="609"/>
                  </a:cubicBezTo>
                  <a:cubicBezTo>
                    <a:pt x="889" y="605"/>
                    <a:pt x="899" y="605"/>
                    <a:pt x="907" y="609"/>
                  </a:cubicBezTo>
                  <a:cubicBezTo>
                    <a:pt x="960" y="639"/>
                    <a:pt x="960" y="639"/>
                    <a:pt x="960" y="639"/>
                  </a:cubicBezTo>
                  <a:cubicBezTo>
                    <a:pt x="966" y="642"/>
                    <a:pt x="970" y="648"/>
                    <a:pt x="972" y="654"/>
                  </a:cubicBezTo>
                  <a:cubicBezTo>
                    <a:pt x="998" y="739"/>
                    <a:pt x="998" y="739"/>
                    <a:pt x="998" y="739"/>
                  </a:cubicBezTo>
                  <a:cubicBezTo>
                    <a:pt x="1006" y="765"/>
                    <a:pt x="1025" y="786"/>
                    <a:pt x="1051" y="795"/>
                  </a:cubicBezTo>
                  <a:cubicBezTo>
                    <a:pt x="1092" y="809"/>
                    <a:pt x="1092" y="809"/>
                    <a:pt x="1092" y="809"/>
                  </a:cubicBezTo>
                  <a:cubicBezTo>
                    <a:pt x="1098" y="812"/>
                    <a:pt x="1105" y="813"/>
                    <a:pt x="1111" y="813"/>
                  </a:cubicBezTo>
                  <a:cubicBezTo>
                    <a:pt x="1122" y="813"/>
                    <a:pt x="1133" y="810"/>
                    <a:pt x="1142" y="804"/>
                  </a:cubicBezTo>
                  <a:cubicBezTo>
                    <a:pt x="1158" y="794"/>
                    <a:pt x="1167" y="778"/>
                    <a:pt x="1168" y="760"/>
                  </a:cubicBezTo>
                  <a:cubicBezTo>
                    <a:pt x="1170" y="738"/>
                    <a:pt x="1160" y="718"/>
                    <a:pt x="1142" y="706"/>
                  </a:cubicBezTo>
                  <a:cubicBezTo>
                    <a:pt x="1121" y="693"/>
                    <a:pt x="1121" y="693"/>
                    <a:pt x="1121" y="693"/>
                  </a:cubicBezTo>
                  <a:cubicBezTo>
                    <a:pt x="1112" y="688"/>
                    <a:pt x="1108" y="679"/>
                    <a:pt x="1109" y="669"/>
                  </a:cubicBezTo>
                  <a:cubicBezTo>
                    <a:pt x="1113" y="624"/>
                    <a:pt x="1113" y="624"/>
                    <a:pt x="1113" y="624"/>
                  </a:cubicBezTo>
                  <a:cubicBezTo>
                    <a:pt x="1114" y="612"/>
                    <a:pt x="1123" y="603"/>
                    <a:pt x="1134" y="601"/>
                  </a:cubicBezTo>
                  <a:cubicBezTo>
                    <a:pt x="1153" y="597"/>
                    <a:pt x="1171" y="586"/>
                    <a:pt x="1184" y="570"/>
                  </a:cubicBezTo>
                  <a:cubicBezTo>
                    <a:pt x="1191" y="562"/>
                    <a:pt x="1191" y="562"/>
                    <a:pt x="1191" y="562"/>
                  </a:cubicBezTo>
                  <a:cubicBezTo>
                    <a:pt x="1209" y="613"/>
                    <a:pt x="1218" y="667"/>
                    <a:pt x="1218" y="724"/>
                  </a:cubicBezTo>
                  <a:cubicBezTo>
                    <a:pt x="1218" y="996"/>
                    <a:pt x="997" y="1218"/>
                    <a:pt x="724" y="1218"/>
                  </a:cubicBezTo>
                  <a:cubicBezTo>
                    <a:pt x="452" y="1218"/>
                    <a:pt x="230" y="996"/>
                    <a:pt x="230" y="724"/>
                  </a:cubicBezTo>
                  <a:cubicBezTo>
                    <a:pt x="230" y="673"/>
                    <a:pt x="238" y="622"/>
                    <a:pt x="254" y="574"/>
                  </a:cubicBezTo>
                  <a:cubicBezTo>
                    <a:pt x="259" y="558"/>
                    <a:pt x="250" y="541"/>
                    <a:pt x="234" y="536"/>
                  </a:cubicBezTo>
                  <a:cubicBezTo>
                    <a:pt x="218" y="531"/>
                    <a:pt x="201" y="539"/>
                    <a:pt x="196" y="555"/>
                  </a:cubicBezTo>
                  <a:cubicBezTo>
                    <a:pt x="179" y="610"/>
                    <a:pt x="170" y="666"/>
                    <a:pt x="170" y="724"/>
                  </a:cubicBezTo>
                  <a:cubicBezTo>
                    <a:pt x="170" y="840"/>
                    <a:pt x="206" y="947"/>
                    <a:pt x="267" y="1036"/>
                  </a:cubicBezTo>
                  <a:cubicBezTo>
                    <a:pt x="217" y="1085"/>
                    <a:pt x="217" y="1085"/>
                    <a:pt x="217" y="1085"/>
                  </a:cubicBezTo>
                  <a:cubicBezTo>
                    <a:pt x="201" y="1062"/>
                    <a:pt x="186" y="1038"/>
                    <a:pt x="173" y="1013"/>
                  </a:cubicBezTo>
                  <a:cubicBezTo>
                    <a:pt x="165" y="998"/>
                    <a:pt x="147" y="992"/>
                    <a:pt x="132" y="1000"/>
                  </a:cubicBezTo>
                  <a:cubicBezTo>
                    <a:pt x="18" y="1060"/>
                    <a:pt x="18" y="1060"/>
                    <a:pt x="18" y="1060"/>
                  </a:cubicBezTo>
                  <a:cubicBezTo>
                    <a:pt x="11" y="1064"/>
                    <a:pt x="5" y="1070"/>
                    <a:pt x="3" y="1078"/>
                  </a:cubicBezTo>
                  <a:cubicBezTo>
                    <a:pt x="0" y="1085"/>
                    <a:pt x="1" y="1094"/>
                    <a:pt x="5" y="1101"/>
                  </a:cubicBezTo>
                  <a:cubicBezTo>
                    <a:pt x="130" y="1339"/>
                    <a:pt x="360" y="1497"/>
                    <a:pt x="622" y="1530"/>
                  </a:cubicBezTo>
                  <a:cubicBezTo>
                    <a:pt x="622" y="1694"/>
                    <a:pt x="622" y="1694"/>
                    <a:pt x="622" y="1694"/>
                  </a:cubicBezTo>
                  <a:cubicBezTo>
                    <a:pt x="482" y="1694"/>
                    <a:pt x="482" y="1694"/>
                    <a:pt x="482" y="1694"/>
                  </a:cubicBezTo>
                  <a:cubicBezTo>
                    <a:pt x="421" y="1694"/>
                    <a:pt x="372" y="1744"/>
                    <a:pt x="372" y="1805"/>
                  </a:cubicBezTo>
                  <a:cubicBezTo>
                    <a:pt x="372" y="1844"/>
                    <a:pt x="372" y="1844"/>
                    <a:pt x="372" y="1844"/>
                  </a:cubicBezTo>
                  <a:cubicBezTo>
                    <a:pt x="325" y="1857"/>
                    <a:pt x="291" y="1900"/>
                    <a:pt x="291" y="1950"/>
                  </a:cubicBezTo>
                  <a:cubicBezTo>
                    <a:pt x="291" y="2015"/>
                    <a:pt x="291" y="2015"/>
                    <a:pt x="291" y="2015"/>
                  </a:cubicBezTo>
                  <a:cubicBezTo>
                    <a:pt x="291" y="2031"/>
                    <a:pt x="305" y="2045"/>
                    <a:pt x="321" y="2045"/>
                  </a:cubicBezTo>
                  <a:cubicBezTo>
                    <a:pt x="1128" y="2045"/>
                    <a:pt x="1128" y="2045"/>
                    <a:pt x="1128" y="2045"/>
                  </a:cubicBezTo>
                  <a:cubicBezTo>
                    <a:pt x="1144" y="2045"/>
                    <a:pt x="1158" y="2031"/>
                    <a:pt x="1158" y="2015"/>
                  </a:cubicBezTo>
                  <a:cubicBezTo>
                    <a:pt x="1158" y="1950"/>
                    <a:pt x="1158" y="1950"/>
                    <a:pt x="1158" y="1950"/>
                  </a:cubicBezTo>
                  <a:cubicBezTo>
                    <a:pt x="1158" y="1900"/>
                    <a:pt x="1124" y="1857"/>
                    <a:pt x="1077" y="1844"/>
                  </a:cubicBezTo>
                  <a:cubicBezTo>
                    <a:pt x="1077" y="1805"/>
                    <a:pt x="1077" y="1805"/>
                    <a:pt x="1077" y="1805"/>
                  </a:cubicBezTo>
                  <a:cubicBezTo>
                    <a:pt x="1077" y="1744"/>
                    <a:pt x="1027" y="1694"/>
                    <a:pt x="966" y="1694"/>
                  </a:cubicBezTo>
                  <a:cubicBezTo>
                    <a:pt x="827" y="1694"/>
                    <a:pt x="827" y="1694"/>
                    <a:pt x="827" y="1694"/>
                  </a:cubicBezTo>
                  <a:cubicBezTo>
                    <a:pt x="827" y="1530"/>
                    <a:pt x="827" y="1530"/>
                    <a:pt x="827" y="1530"/>
                  </a:cubicBezTo>
                  <a:cubicBezTo>
                    <a:pt x="1227" y="1479"/>
                    <a:pt x="1537" y="1137"/>
                    <a:pt x="1537" y="724"/>
                  </a:cubicBezTo>
                  <a:close/>
                  <a:moveTo>
                    <a:pt x="1134" y="255"/>
                  </a:moveTo>
                  <a:cubicBezTo>
                    <a:pt x="1155" y="273"/>
                    <a:pt x="1175" y="293"/>
                    <a:pt x="1193" y="315"/>
                  </a:cubicBezTo>
                  <a:cubicBezTo>
                    <a:pt x="1145" y="363"/>
                    <a:pt x="1145" y="363"/>
                    <a:pt x="1145" y="363"/>
                  </a:cubicBezTo>
                  <a:cubicBezTo>
                    <a:pt x="1127" y="341"/>
                    <a:pt x="1107" y="321"/>
                    <a:pt x="1085" y="303"/>
                  </a:cubicBezTo>
                  <a:lnTo>
                    <a:pt x="1134" y="255"/>
                  </a:lnTo>
                  <a:close/>
                  <a:moveTo>
                    <a:pt x="1137" y="533"/>
                  </a:moveTo>
                  <a:cubicBezTo>
                    <a:pt x="1133" y="537"/>
                    <a:pt x="1128" y="541"/>
                    <a:pt x="1122" y="542"/>
                  </a:cubicBezTo>
                  <a:cubicBezTo>
                    <a:pt x="1084" y="549"/>
                    <a:pt x="1057" y="580"/>
                    <a:pt x="1053" y="618"/>
                  </a:cubicBezTo>
                  <a:cubicBezTo>
                    <a:pt x="1048" y="663"/>
                    <a:pt x="1048" y="663"/>
                    <a:pt x="1048" y="663"/>
                  </a:cubicBezTo>
                  <a:cubicBezTo>
                    <a:pt x="1045" y="695"/>
                    <a:pt x="1060" y="726"/>
                    <a:pt x="1087" y="744"/>
                  </a:cubicBezTo>
                  <a:cubicBezTo>
                    <a:pt x="1071" y="738"/>
                    <a:pt x="1071" y="738"/>
                    <a:pt x="1071" y="738"/>
                  </a:cubicBezTo>
                  <a:cubicBezTo>
                    <a:pt x="1064" y="735"/>
                    <a:pt x="1058" y="729"/>
                    <a:pt x="1056" y="721"/>
                  </a:cubicBezTo>
                  <a:cubicBezTo>
                    <a:pt x="1030" y="637"/>
                    <a:pt x="1030" y="637"/>
                    <a:pt x="1030" y="637"/>
                  </a:cubicBezTo>
                  <a:cubicBezTo>
                    <a:pt x="1023" y="615"/>
                    <a:pt x="1009" y="597"/>
                    <a:pt x="990" y="586"/>
                  </a:cubicBezTo>
                  <a:cubicBezTo>
                    <a:pt x="936" y="557"/>
                    <a:pt x="936" y="557"/>
                    <a:pt x="936" y="557"/>
                  </a:cubicBezTo>
                  <a:cubicBezTo>
                    <a:pt x="910" y="542"/>
                    <a:pt x="877" y="542"/>
                    <a:pt x="851" y="557"/>
                  </a:cubicBezTo>
                  <a:cubicBezTo>
                    <a:pt x="808" y="582"/>
                    <a:pt x="808" y="582"/>
                    <a:pt x="808" y="582"/>
                  </a:cubicBezTo>
                  <a:cubicBezTo>
                    <a:pt x="799" y="587"/>
                    <a:pt x="787" y="586"/>
                    <a:pt x="779" y="579"/>
                  </a:cubicBezTo>
                  <a:cubicBezTo>
                    <a:pt x="610" y="433"/>
                    <a:pt x="610" y="433"/>
                    <a:pt x="610" y="433"/>
                  </a:cubicBezTo>
                  <a:cubicBezTo>
                    <a:pt x="599" y="424"/>
                    <a:pt x="585" y="417"/>
                    <a:pt x="571" y="414"/>
                  </a:cubicBezTo>
                  <a:cubicBezTo>
                    <a:pt x="467" y="393"/>
                    <a:pt x="467" y="393"/>
                    <a:pt x="467" y="393"/>
                  </a:cubicBezTo>
                  <a:cubicBezTo>
                    <a:pt x="460" y="392"/>
                    <a:pt x="454" y="388"/>
                    <a:pt x="451" y="382"/>
                  </a:cubicBezTo>
                  <a:cubicBezTo>
                    <a:pt x="420" y="335"/>
                    <a:pt x="420" y="335"/>
                    <a:pt x="420" y="335"/>
                  </a:cubicBezTo>
                  <a:cubicBezTo>
                    <a:pt x="505" y="268"/>
                    <a:pt x="612" y="230"/>
                    <a:pt x="724" y="230"/>
                  </a:cubicBezTo>
                  <a:cubicBezTo>
                    <a:pt x="916" y="230"/>
                    <a:pt x="1082" y="339"/>
                    <a:pt x="1164" y="499"/>
                  </a:cubicBezTo>
                  <a:lnTo>
                    <a:pt x="1137" y="533"/>
                  </a:lnTo>
                  <a:close/>
                  <a:moveTo>
                    <a:pt x="1279" y="724"/>
                  </a:moveTo>
                  <a:cubicBezTo>
                    <a:pt x="1279" y="641"/>
                    <a:pt x="1261" y="563"/>
                    <a:pt x="1228" y="492"/>
                  </a:cubicBezTo>
                  <a:cubicBezTo>
                    <a:pt x="1227" y="491"/>
                    <a:pt x="1227" y="489"/>
                    <a:pt x="1226" y="487"/>
                  </a:cubicBezTo>
                  <a:cubicBezTo>
                    <a:pt x="1213" y="461"/>
                    <a:pt x="1198" y="435"/>
                    <a:pt x="1182" y="412"/>
                  </a:cubicBezTo>
                  <a:cubicBezTo>
                    <a:pt x="1231" y="362"/>
                    <a:pt x="1231" y="362"/>
                    <a:pt x="1231" y="362"/>
                  </a:cubicBezTo>
                  <a:cubicBezTo>
                    <a:pt x="1306" y="466"/>
                    <a:pt x="1347" y="591"/>
                    <a:pt x="1347" y="724"/>
                  </a:cubicBezTo>
                  <a:cubicBezTo>
                    <a:pt x="1347" y="1067"/>
                    <a:pt x="1068" y="1347"/>
                    <a:pt x="724" y="1347"/>
                  </a:cubicBezTo>
                  <a:cubicBezTo>
                    <a:pt x="592" y="1347"/>
                    <a:pt x="466" y="1305"/>
                    <a:pt x="363" y="1231"/>
                  </a:cubicBezTo>
                  <a:cubicBezTo>
                    <a:pt x="412" y="1182"/>
                    <a:pt x="412" y="1182"/>
                    <a:pt x="412" y="1182"/>
                  </a:cubicBezTo>
                  <a:cubicBezTo>
                    <a:pt x="501" y="1243"/>
                    <a:pt x="609" y="1278"/>
                    <a:pt x="724" y="1278"/>
                  </a:cubicBezTo>
                  <a:cubicBezTo>
                    <a:pt x="1030" y="1278"/>
                    <a:pt x="1279" y="1030"/>
                    <a:pt x="1279" y="724"/>
                  </a:cubicBezTo>
                  <a:close/>
                  <a:moveTo>
                    <a:pt x="304" y="1085"/>
                  </a:moveTo>
                  <a:cubicBezTo>
                    <a:pt x="322" y="1106"/>
                    <a:pt x="342" y="1126"/>
                    <a:pt x="363" y="1145"/>
                  </a:cubicBezTo>
                  <a:cubicBezTo>
                    <a:pt x="315" y="1193"/>
                    <a:pt x="315" y="1193"/>
                    <a:pt x="315" y="1193"/>
                  </a:cubicBezTo>
                  <a:cubicBezTo>
                    <a:pt x="294" y="1174"/>
                    <a:pt x="274" y="1154"/>
                    <a:pt x="255" y="1133"/>
                  </a:cubicBezTo>
                  <a:lnTo>
                    <a:pt x="304" y="1085"/>
                  </a:lnTo>
                  <a:close/>
                  <a:moveTo>
                    <a:pt x="1017" y="1805"/>
                  </a:moveTo>
                  <a:cubicBezTo>
                    <a:pt x="1017" y="1839"/>
                    <a:pt x="1017" y="1839"/>
                    <a:pt x="1017" y="1839"/>
                  </a:cubicBezTo>
                  <a:cubicBezTo>
                    <a:pt x="634" y="1839"/>
                    <a:pt x="634" y="1839"/>
                    <a:pt x="634" y="1839"/>
                  </a:cubicBezTo>
                  <a:cubicBezTo>
                    <a:pt x="617" y="1839"/>
                    <a:pt x="603" y="1853"/>
                    <a:pt x="603" y="1870"/>
                  </a:cubicBezTo>
                  <a:cubicBezTo>
                    <a:pt x="603" y="1886"/>
                    <a:pt x="617" y="1900"/>
                    <a:pt x="634" y="1900"/>
                  </a:cubicBezTo>
                  <a:cubicBezTo>
                    <a:pt x="1047" y="1900"/>
                    <a:pt x="1047" y="1900"/>
                    <a:pt x="1047" y="1900"/>
                  </a:cubicBezTo>
                  <a:cubicBezTo>
                    <a:pt x="1075" y="1900"/>
                    <a:pt x="1097" y="1922"/>
                    <a:pt x="1097" y="1950"/>
                  </a:cubicBezTo>
                  <a:cubicBezTo>
                    <a:pt x="1097" y="1985"/>
                    <a:pt x="1097" y="1985"/>
                    <a:pt x="1097" y="1985"/>
                  </a:cubicBezTo>
                  <a:cubicBezTo>
                    <a:pt x="351" y="1985"/>
                    <a:pt x="351" y="1985"/>
                    <a:pt x="351" y="1985"/>
                  </a:cubicBezTo>
                  <a:cubicBezTo>
                    <a:pt x="351" y="1950"/>
                    <a:pt x="351" y="1950"/>
                    <a:pt x="351" y="1950"/>
                  </a:cubicBezTo>
                  <a:cubicBezTo>
                    <a:pt x="351" y="1922"/>
                    <a:pt x="374" y="1900"/>
                    <a:pt x="402" y="1900"/>
                  </a:cubicBezTo>
                  <a:cubicBezTo>
                    <a:pt x="493" y="1900"/>
                    <a:pt x="493" y="1900"/>
                    <a:pt x="493" y="1900"/>
                  </a:cubicBezTo>
                  <a:cubicBezTo>
                    <a:pt x="509" y="1900"/>
                    <a:pt x="523" y="1886"/>
                    <a:pt x="523" y="1870"/>
                  </a:cubicBezTo>
                  <a:cubicBezTo>
                    <a:pt x="523" y="1853"/>
                    <a:pt x="509" y="1839"/>
                    <a:pt x="493" y="1839"/>
                  </a:cubicBezTo>
                  <a:cubicBezTo>
                    <a:pt x="432" y="1839"/>
                    <a:pt x="432" y="1839"/>
                    <a:pt x="432" y="1839"/>
                  </a:cubicBezTo>
                  <a:cubicBezTo>
                    <a:pt x="432" y="1805"/>
                    <a:pt x="432" y="1805"/>
                    <a:pt x="432" y="1805"/>
                  </a:cubicBezTo>
                  <a:cubicBezTo>
                    <a:pt x="432" y="1777"/>
                    <a:pt x="455" y="1755"/>
                    <a:pt x="482" y="1755"/>
                  </a:cubicBezTo>
                  <a:cubicBezTo>
                    <a:pt x="966" y="1755"/>
                    <a:pt x="966" y="1755"/>
                    <a:pt x="966" y="1755"/>
                  </a:cubicBezTo>
                  <a:cubicBezTo>
                    <a:pt x="994" y="1755"/>
                    <a:pt x="1017" y="1777"/>
                    <a:pt x="1017" y="1805"/>
                  </a:cubicBezTo>
                  <a:close/>
                  <a:moveTo>
                    <a:pt x="767" y="1694"/>
                  </a:moveTo>
                  <a:cubicBezTo>
                    <a:pt x="682" y="1694"/>
                    <a:pt x="682" y="1694"/>
                    <a:pt x="682" y="1694"/>
                  </a:cubicBezTo>
                  <a:cubicBezTo>
                    <a:pt x="682" y="1535"/>
                    <a:pt x="682" y="1535"/>
                    <a:pt x="682" y="1535"/>
                  </a:cubicBezTo>
                  <a:cubicBezTo>
                    <a:pt x="696" y="1536"/>
                    <a:pt x="710" y="1536"/>
                    <a:pt x="724" y="1536"/>
                  </a:cubicBezTo>
                  <a:cubicBezTo>
                    <a:pt x="739" y="1536"/>
                    <a:pt x="753" y="1536"/>
                    <a:pt x="767" y="1535"/>
                  </a:cubicBezTo>
                  <a:lnTo>
                    <a:pt x="767" y="1694"/>
                  </a:lnTo>
                  <a:close/>
                  <a:moveTo>
                    <a:pt x="767" y="1694"/>
                  </a:moveTo>
                  <a:cubicBezTo>
                    <a:pt x="767" y="1694"/>
                    <a:pt x="767" y="1694"/>
                    <a:pt x="767" y="169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ID"/>
            </a:p>
          </p:txBody>
        </p:sp>
        <p:sp>
          <p:nvSpPr>
            <p:cNvPr id="85" name="Freeform 6">
              <a:extLst>
                <a:ext uri="{FF2B5EF4-FFF2-40B4-BE49-F238E27FC236}">
                  <a16:creationId xmlns:a16="http://schemas.microsoft.com/office/drawing/2014/main" id="{CD70EB76-BEB4-B646-84FD-88ECE81238CE}"/>
                </a:ext>
              </a:extLst>
            </p:cNvPr>
            <p:cNvSpPr>
              <a:spLocks noEditPoints="1"/>
            </p:cNvSpPr>
            <p:nvPr/>
          </p:nvSpPr>
          <p:spPr bwMode="auto">
            <a:xfrm>
              <a:off x="4462463" y="1665288"/>
              <a:ext cx="1550988" cy="2197100"/>
            </a:xfrm>
            <a:custGeom>
              <a:avLst/>
              <a:gdLst>
                <a:gd name="T0" fmla="*/ 301 w 470"/>
                <a:gd name="T1" fmla="*/ 75 h 667"/>
                <a:gd name="T2" fmla="*/ 168 w 470"/>
                <a:gd name="T3" fmla="*/ 0 h 667"/>
                <a:gd name="T4" fmla="*/ 60 w 470"/>
                <a:gd name="T5" fmla="*/ 21 h 667"/>
                <a:gd name="T6" fmla="*/ 0 w 470"/>
                <a:gd name="T7" fmla="*/ 217 h 667"/>
                <a:gd name="T8" fmla="*/ 6 w 470"/>
                <a:gd name="T9" fmla="*/ 289 h 667"/>
                <a:gd name="T10" fmla="*/ 67 w 470"/>
                <a:gd name="T11" fmla="*/ 362 h 667"/>
                <a:gd name="T12" fmla="*/ 60 w 470"/>
                <a:gd name="T13" fmla="*/ 440 h 667"/>
                <a:gd name="T14" fmla="*/ 143 w 470"/>
                <a:gd name="T15" fmla="*/ 540 h 667"/>
                <a:gd name="T16" fmla="*/ 199 w 470"/>
                <a:gd name="T17" fmla="*/ 634 h 667"/>
                <a:gd name="T18" fmla="*/ 232 w 470"/>
                <a:gd name="T19" fmla="*/ 662 h 667"/>
                <a:gd name="T20" fmla="*/ 325 w 470"/>
                <a:gd name="T21" fmla="*/ 610 h 667"/>
                <a:gd name="T22" fmla="*/ 332 w 470"/>
                <a:gd name="T23" fmla="*/ 531 h 667"/>
                <a:gd name="T24" fmla="*/ 308 w 470"/>
                <a:gd name="T25" fmla="*/ 406 h 667"/>
                <a:gd name="T26" fmla="*/ 414 w 470"/>
                <a:gd name="T27" fmla="*/ 296 h 667"/>
                <a:gd name="T28" fmla="*/ 469 w 470"/>
                <a:gd name="T29" fmla="*/ 222 h 667"/>
                <a:gd name="T30" fmla="*/ 444 w 470"/>
                <a:gd name="T31" fmla="*/ 165 h 667"/>
                <a:gd name="T32" fmla="*/ 359 w 470"/>
                <a:gd name="T33" fmla="*/ 156 h 667"/>
                <a:gd name="T34" fmla="*/ 330 w 470"/>
                <a:gd name="T35" fmla="*/ 174 h 667"/>
                <a:gd name="T36" fmla="*/ 323 w 470"/>
                <a:gd name="T37" fmla="*/ 165 h 667"/>
                <a:gd name="T38" fmla="*/ 330 w 470"/>
                <a:gd name="T39" fmla="*/ 235 h 667"/>
                <a:gd name="T40" fmla="*/ 392 w 470"/>
                <a:gd name="T41" fmla="*/ 207 h 667"/>
                <a:gd name="T42" fmla="*/ 401 w 470"/>
                <a:gd name="T43" fmla="*/ 208 h 667"/>
                <a:gd name="T44" fmla="*/ 409 w 470"/>
                <a:gd name="T45" fmla="*/ 219 h 667"/>
                <a:gd name="T46" fmla="*/ 376 w 470"/>
                <a:gd name="T47" fmla="*/ 249 h 667"/>
                <a:gd name="T48" fmla="*/ 264 w 470"/>
                <a:gd name="T49" fmla="*/ 364 h 667"/>
                <a:gd name="T50" fmla="*/ 273 w 470"/>
                <a:gd name="T51" fmla="*/ 544 h 667"/>
                <a:gd name="T52" fmla="*/ 265 w 470"/>
                <a:gd name="T53" fmla="*/ 601 h 667"/>
                <a:gd name="T54" fmla="*/ 256 w 470"/>
                <a:gd name="T55" fmla="*/ 606 h 667"/>
                <a:gd name="T56" fmla="*/ 251 w 470"/>
                <a:gd name="T57" fmla="*/ 603 h 667"/>
                <a:gd name="T58" fmla="*/ 176 w 470"/>
                <a:gd name="T59" fmla="*/ 490 h 667"/>
                <a:gd name="T60" fmla="*/ 120 w 470"/>
                <a:gd name="T61" fmla="*/ 448 h 667"/>
                <a:gd name="T62" fmla="*/ 103 w 470"/>
                <a:gd name="T63" fmla="*/ 313 h 667"/>
                <a:gd name="T64" fmla="*/ 67 w 470"/>
                <a:gd name="T65" fmla="*/ 283 h 667"/>
                <a:gd name="T66" fmla="*/ 60 w 470"/>
                <a:gd name="T67" fmla="*/ 220 h 667"/>
                <a:gd name="T68" fmla="*/ 72 w 470"/>
                <a:gd name="T69" fmla="*/ 80 h 667"/>
                <a:gd name="T70" fmla="*/ 168 w 470"/>
                <a:gd name="T71" fmla="*/ 61 h 667"/>
                <a:gd name="T72" fmla="*/ 267 w 470"/>
                <a:gd name="T73" fmla="*/ 126 h 667"/>
                <a:gd name="T74" fmla="*/ 266 w 470"/>
                <a:gd name="T75" fmla="*/ 145 h 667"/>
                <a:gd name="T76" fmla="*/ 330 w 470"/>
                <a:gd name="T77" fmla="*/ 235 h 667"/>
                <a:gd name="T78" fmla="*/ 330 w 470"/>
                <a:gd name="T79" fmla="*/ 235 h 6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70" h="667">
                  <a:moveTo>
                    <a:pt x="327" y="154"/>
                  </a:moveTo>
                  <a:cubicBezTo>
                    <a:pt x="337" y="125"/>
                    <a:pt x="327" y="93"/>
                    <a:pt x="301" y="75"/>
                  </a:cubicBezTo>
                  <a:cubicBezTo>
                    <a:pt x="205" y="11"/>
                    <a:pt x="205" y="11"/>
                    <a:pt x="205" y="11"/>
                  </a:cubicBezTo>
                  <a:cubicBezTo>
                    <a:pt x="194" y="4"/>
                    <a:pt x="181" y="0"/>
                    <a:pt x="168" y="0"/>
                  </a:cubicBezTo>
                  <a:cubicBezTo>
                    <a:pt x="163" y="0"/>
                    <a:pt x="158" y="1"/>
                    <a:pt x="154" y="2"/>
                  </a:cubicBezTo>
                  <a:cubicBezTo>
                    <a:pt x="60" y="21"/>
                    <a:pt x="60" y="21"/>
                    <a:pt x="60" y="21"/>
                  </a:cubicBezTo>
                  <a:cubicBezTo>
                    <a:pt x="30" y="27"/>
                    <a:pt x="8" y="53"/>
                    <a:pt x="7" y="84"/>
                  </a:cubicBezTo>
                  <a:cubicBezTo>
                    <a:pt x="0" y="217"/>
                    <a:pt x="0" y="217"/>
                    <a:pt x="0" y="217"/>
                  </a:cubicBezTo>
                  <a:cubicBezTo>
                    <a:pt x="0" y="221"/>
                    <a:pt x="0" y="224"/>
                    <a:pt x="0" y="227"/>
                  </a:cubicBezTo>
                  <a:cubicBezTo>
                    <a:pt x="6" y="289"/>
                    <a:pt x="6" y="289"/>
                    <a:pt x="6" y="289"/>
                  </a:cubicBezTo>
                  <a:cubicBezTo>
                    <a:pt x="8" y="308"/>
                    <a:pt x="18" y="325"/>
                    <a:pt x="33" y="336"/>
                  </a:cubicBezTo>
                  <a:cubicBezTo>
                    <a:pt x="67" y="362"/>
                    <a:pt x="67" y="362"/>
                    <a:pt x="67" y="362"/>
                  </a:cubicBezTo>
                  <a:cubicBezTo>
                    <a:pt x="69" y="363"/>
                    <a:pt x="70" y="366"/>
                    <a:pt x="70" y="368"/>
                  </a:cubicBezTo>
                  <a:cubicBezTo>
                    <a:pt x="60" y="440"/>
                    <a:pt x="60" y="440"/>
                    <a:pt x="60" y="440"/>
                  </a:cubicBezTo>
                  <a:cubicBezTo>
                    <a:pt x="56" y="466"/>
                    <a:pt x="68" y="492"/>
                    <a:pt x="90" y="506"/>
                  </a:cubicBezTo>
                  <a:cubicBezTo>
                    <a:pt x="143" y="540"/>
                    <a:pt x="143" y="540"/>
                    <a:pt x="143" y="540"/>
                  </a:cubicBezTo>
                  <a:cubicBezTo>
                    <a:pt x="144" y="541"/>
                    <a:pt x="145" y="542"/>
                    <a:pt x="146" y="543"/>
                  </a:cubicBezTo>
                  <a:cubicBezTo>
                    <a:pt x="199" y="634"/>
                    <a:pt x="199" y="634"/>
                    <a:pt x="199" y="634"/>
                  </a:cubicBezTo>
                  <a:cubicBezTo>
                    <a:pt x="207" y="646"/>
                    <a:pt x="218" y="656"/>
                    <a:pt x="231" y="661"/>
                  </a:cubicBezTo>
                  <a:cubicBezTo>
                    <a:pt x="232" y="662"/>
                    <a:pt x="232" y="662"/>
                    <a:pt x="232" y="662"/>
                  </a:cubicBezTo>
                  <a:cubicBezTo>
                    <a:pt x="240" y="665"/>
                    <a:pt x="249" y="667"/>
                    <a:pt x="258" y="667"/>
                  </a:cubicBezTo>
                  <a:cubicBezTo>
                    <a:pt x="292" y="667"/>
                    <a:pt x="320" y="642"/>
                    <a:pt x="325" y="610"/>
                  </a:cubicBezTo>
                  <a:cubicBezTo>
                    <a:pt x="333" y="555"/>
                    <a:pt x="333" y="555"/>
                    <a:pt x="333" y="555"/>
                  </a:cubicBezTo>
                  <a:cubicBezTo>
                    <a:pt x="334" y="547"/>
                    <a:pt x="334" y="539"/>
                    <a:pt x="332" y="531"/>
                  </a:cubicBezTo>
                  <a:cubicBezTo>
                    <a:pt x="306" y="412"/>
                    <a:pt x="306" y="412"/>
                    <a:pt x="306" y="412"/>
                  </a:cubicBezTo>
                  <a:cubicBezTo>
                    <a:pt x="305" y="410"/>
                    <a:pt x="306" y="407"/>
                    <a:pt x="308" y="406"/>
                  </a:cubicBezTo>
                  <a:cubicBezTo>
                    <a:pt x="413" y="297"/>
                    <a:pt x="413" y="297"/>
                    <a:pt x="413" y="297"/>
                  </a:cubicBezTo>
                  <a:cubicBezTo>
                    <a:pt x="413" y="296"/>
                    <a:pt x="413" y="296"/>
                    <a:pt x="414" y="296"/>
                  </a:cubicBezTo>
                  <a:cubicBezTo>
                    <a:pt x="445" y="271"/>
                    <a:pt x="445" y="271"/>
                    <a:pt x="445" y="271"/>
                  </a:cubicBezTo>
                  <a:cubicBezTo>
                    <a:pt x="459" y="259"/>
                    <a:pt x="468" y="241"/>
                    <a:pt x="469" y="222"/>
                  </a:cubicBezTo>
                  <a:cubicBezTo>
                    <a:pt x="470" y="203"/>
                    <a:pt x="463" y="185"/>
                    <a:pt x="450" y="171"/>
                  </a:cubicBezTo>
                  <a:cubicBezTo>
                    <a:pt x="444" y="165"/>
                    <a:pt x="444" y="165"/>
                    <a:pt x="444" y="165"/>
                  </a:cubicBezTo>
                  <a:cubicBezTo>
                    <a:pt x="431" y="152"/>
                    <a:pt x="414" y="145"/>
                    <a:pt x="396" y="145"/>
                  </a:cubicBezTo>
                  <a:cubicBezTo>
                    <a:pt x="383" y="145"/>
                    <a:pt x="370" y="149"/>
                    <a:pt x="359" y="156"/>
                  </a:cubicBezTo>
                  <a:cubicBezTo>
                    <a:pt x="333" y="173"/>
                    <a:pt x="333" y="173"/>
                    <a:pt x="333" y="173"/>
                  </a:cubicBezTo>
                  <a:cubicBezTo>
                    <a:pt x="332" y="174"/>
                    <a:pt x="331" y="174"/>
                    <a:pt x="330" y="174"/>
                  </a:cubicBezTo>
                  <a:cubicBezTo>
                    <a:pt x="329" y="174"/>
                    <a:pt x="326" y="174"/>
                    <a:pt x="324" y="171"/>
                  </a:cubicBezTo>
                  <a:cubicBezTo>
                    <a:pt x="323" y="169"/>
                    <a:pt x="322" y="167"/>
                    <a:pt x="323" y="165"/>
                  </a:cubicBezTo>
                  <a:lnTo>
                    <a:pt x="327" y="154"/>
                  </a:lnTo>
                  <a:close/>
                  <a:moveTo>
                    <a:pt x="330" y="235"/>
                  </a:moveTo>
                  <a:cubicBezTo>
                    <a:pt x="343" y="235"/>
                    <a:pt x="355" y="231"/>
                    <a:pt x="366" y="224"/>
                  </a:cubicBezTo>
                  <a:cubicBezTo>
                    <a:pt x="392" y="207"/>
                    <a:pt x="392" y="207"/>
                    <a:pt x="392" y="207"/>
                  </a:cubicBezTo>
                  <a:cubicBezTo>
                    <a:pt x="393" y="206"/>
                    <a:pt x="395" y="206"/>
                    <a:pt x="396" y="206"/>
                  </a:cubicBezTo>
                  <a:cubicBezTo>
                    <a:pt x="397" y="206"/>
                    <a:pt x="399" y="206"/>
                    <a:pt x="401" y="208"/>
                  </a:cubicBezTo>
                  <a:cubicBezTo>
                    <a:pt x="407" y="214"/>
                    <a:pt x="407" y="214"/>
                    <a:pt x="407" y="214"/>
                  </a:cubicBezTo>
                  <a:cubicBezTo>
                    <a:pt x="409" y="216"/>
                    <a:pt x="409" y="218"/>
                    <a:pt x="409" y="219"/>
                  </a:cubicBezTo>
                  <a:cubicBezTo>
                    <a:pt x="409" y="220"/>
                    <a:pt x="408" y="222"/>
                    <a:pt x="406" y="224"/>
                  </a:cubicBezTo>
                  <a:cubicBezTo>
                    <a:pt x="376" y="249"/>
                    <a:pt x="376" y="249"/>
                    <a:pt x="376" y="249"/>
                  </a:cubicBezTo>
                  <a:cubicBezTo>
                    <a:pt x="374" y="251"/>
                    <a:pt x="371" y="253"/>
                    <a:pt x="370" y="254"/>
                  </a:cubicBezTo>
                  <a:cubicBezTo>
                    <a:pt x="264" y="364"/>
                    <a:pt x="264" y="364"/>
                    <a:pt x="264" y="364"/>
                  </a:cubicBezTo>
                  <a:cubicBezTo>
                    <a:pt x="248" y="380"/>
                    <a:pt x="242" y="403"/>
                    <a:pt x="247" y="425"/>
                  </a:cubicBezTo>
                  <a:cubicBezTo>
                    <a:pt x="273" y="544"/>
                    <a:pt x="273" y="544"/>
                    <a:pt x="273" y="544"/>
                  </a:cubicBezTo>
                  <a:cubicBezTo>
                    <a:pt x="273" y="545"/>
                    <a:pt x="273" y="546"/>
                    <a:pt x="273" y="546"/>
                  </a:cubicBezTo>
                  <a:cubicBezTo>
                    <a:pt x="265" y="601"/>
                    <a:pt x="265" y="601"/>
                    <a:pt x="265" y="601"/>
                  </a:cubicBezTo>
                  <a:cubicBezTo>
                    <a:pt x="265" y="605"/>
                    <a:pt x="261" y="607"/>
                    <a:pt x="258" y="607"/>
                  </a:cubicBezTo>
                  <a:cubicBezTo>
                    <a:pt x="258" y="607"/>
                    <a:pt x="257" y="607"/>
                    <a:pt x="256" y="606"/>
                  </a:cubicBezTo>
                  <a:cubicBezTo>
                    <a:pt x="255" y="606"/>
                    <a:pt x="255" y="606"/>
                    <a:pt x="255" y="606"/>
                  </a:cubicBezTo>
                  <a:cubicBezTo>
                    <a:pt x="253" y="605"/>
                    <a:pt x="252" y="604"/>
                    <a:pt x="251" y="603"/>
                  </a:cubicBezTo>
                  <a:cubicBezTo>
                    <a:pt x="198" y="512"/>
                    <a:pt x="198" y="512"/>
                    <a:pt x="198" y="512"/>
                  </a:cubicBezTo>
                  <a:cubicBezTo>
                    <a:pt x="192" y="503"/>
                    <a:pt x="185" y="495"/>
                    <a:pt x="176" y="490"/>
                  </a:cubicBezTo>
                  <a:cubicBezTo>
                    <a:pt x="123" y="455"/>
                    <a:pt x="123" y="455"/>
                    <a:pt x="123" y="455"/>
                  </a:cubicBezTo>
                  <a:cubicBezTo>
                    <a:pt x="121" y="453"/>
                    <a:pt x="119" y="451"/>
                    <a:pt x="120" y="448"/>
                  </a:cubicBezTo>
                  <a:cubicBezTo>
                    <a:pt x="130" y="376"/>
                    <a:pt x="130" y="376"/>
                    <a:pt x="130" y="376"/>
                  </a:cubicBezTo>
                  <a:cubicBezTo>
                    <a:pt x="133" y="352"/>
                    <a:pt x="123" y="328"/>
                    <a:pt x="103" y="313"/>
                  </a:cubicBezTo>
                  <a:cubicBezTo>
                    <a:pt x="69" y="288"/>
                    <a:pt x="69" y="288"/>
                    <a:pt x="69" y="288"/>
                  </a:cubicBezTo>
                  <a:cubicBezTo>
                    <a:pt x="68" y="287"/>
                    <a:pt x="67" y="285"/>
                    <a:pt x="67" y="283"/>
                  </a:cubicBezTo>
                  <a:cubicBezTo>
                    <a:pt x="60" y="221"/>
                    <a:pt x="60" y="221"/>
                    <a:pt x="60" y="221"/>
                  </a:cubicBezTo>
                  <a:cubicBezTo>
                    <a:pt x="60" y="221"/>
                    <a:pt x="60" y="221"/>
                    <a:pt x="60" y="220"/>
                  </a:cubicBezTo>
                  <a:cubicBezTo>
                    <a:pt x="67" y="86"/>
                    <a:pt x="67" y="86"/>
                    <a:pt x="67" y="86"/>
                  </a:cubicBezTo>
                  <a:cubicBezTo>
                    <a:pt x="67" y="83"/>
                    <a:pt x="69" y="81"/>
                    <a:pt x="72" y="80"/>
                  </a:cubicBezTo>
                  <a:cubicBezTo>
                    <a:pt x="166" y="61"/>
                    <a:pt x="166" y="61"/>
                    <a:pt x="166" y="61"/>
                  </a:cubicBezTo>
                  <a:cubicBezTo>
                    <a:pt x="167" y="61"/>
                    <a:pt x="167" y="61"/>
                    <a:pt x="168" y="61"/>
                  </a:cubicBezTo>
                  <a:cubicBezTo>
                    <a:pt x="169" y="61"/>
                    <a:pt x="170" y="61"/>
                    <a:pt x="171" y="62"/>
                  </a:cubicBezTo>
                  <a:cubicBezTo>
                    <a:pt x="267" y="126"/>
                    <a:pt x="267" y="126"/>
                    <a:pt x="267" y="126"/>
                  </a:cubicBezTo>
                  <a:cubicBezTo>
                    <a:pt x="270" y="128"/>
                    <a:pt x="271" y="131"/>
                    <a:pt x="270" y="134"/>
                  </a:cubicBezTo>
                  <a:cubicBezTo>
                    <a:pt x="266" y="145"/>
                    <a:pt x="266" y="145"/>
                    <a:pt x="266" y="145"/>
                  </a:cubicBezTo>
                  <a:cubicBezTo>
                    <a:pt x="259" y="165"/>
                    <a:pt x="262" y="189"/>
                    <a:pt x="275" y="207"/>
                  </a:cubicBezTo>
                  <a:cubicBezTo>
                    <a:pt x="288" y="224"/>
                    <a:pt x="308" y="235"/>
                    <a:pt x="330" y="235"/>
                  </a:cubicBezTo>
                  <a:close/>
                  <a:moveTo>
                    <a:pt x="330" y="235"/>
                  </a:moveTo>
                  <a:cubicBezTo>
                    <a:pt x="330" y="235"/>
                    <a:pt x="330" y="235"/>
                    <a:pt x="330" y="23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ID"/>
            </a:p>
          </p:txBody>
        </p:sp>
      </p:grpSp>
      <p:grpSp>
        <p:nvGrpSpPr>
          <p:cNvPr id="76" name="Group 22">
            <a:extLst>
              <a:ext uri="{FF2B5EF4-FFF2-40B4-BE49-F238E27FC236}">
                <a16:creationId xmlns:a16="http://schemas.microsoft.com/office/drawing/2014/main" id="{B8FDED84-7BD8-0441-A384-9403E6101F6C}"/>
              </a:ext>
            </a:extLst>
          </p:cNvPr>
          <p:cNvGrpSpPr/>
          <p:nvPr/>
        </p:nvGrpSpPr>
        <p:grpSpPr>
          <a:xfrm>
            <a:off x="2022472" y="5150220"/>
            <a:ext cx="661182" cy="661182"/>
            <a:chOff x="1777218" y="5382463"/>
            <a:chExt cx="661182" cy="661182"/>
          </a:xfrm>
        </p:grpSpPr>
        <p:sp>
          <p:nvSpPr>
            <p:cNvPr id="77" name="Oval 9">
              <a:extLst>
                <a:ext uri="{FF2B5EF4-FFF2-40B4-BE49-F238E27FC236}">
                  <a16:creationId xmlns:a16="http://schemas.microsoft.com/office/drawing/2014/main" id="{CE55A27B-5A60-8840-972B-E366A8AA936C}"/>
                </a:ext>
              </a:extLst>
            </p:cNvPr>
            <p:cNvSpPr/>
            <p:nvPr/>
          </p:nvSpPr>
          <p:spPr>
            <a:xfrm>
              <a:off x="1777218" y="5382463"/>
              <a:ext cx="661182" cy="66118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nvGrpSpPr>
            <p:cNvPr id="78" name="Group 16">
              <a:extLst>
                <a:ext uri="{FF2B5EF4-FFF2-40B4-BE49-F238E27FC236}">
                  <a16:creationId xmlns:a16="http://schemas.microsoft.com/office/drawing/2014/main" id="{3D7D5441-F87C-4845-88B9-D81B4572B7E7}"/>
                </a:ext>
              </a:extLst>
            </p:cNvPr>
            <p:cNvGrpSpPr/>
            <p:nvPr/>
          </p:nvGrpSpPr>
          <p:grpSpPr>
            <a:xfrm>
              <a:off x="1928296" y="5529380"/>
              <a:ext cx="353793" cy="400663"/>
              <a:chOff x="3124200" y="65088"/>
              <a:chExt cx="5943600" cy="6731001"/>
            </a:xfrm>
            <a:solidFill>
              <a:schemeClr val="bg1"/>
            </a:solidFill>
          </p:grpSpPr>
          <p:sp>
            <p:nvSpPr>
              <p:cNvPr id="79" name="Freeform 5">
                <a:extLst>
                  <a:ext uri="{FF2B5EF4-FFF2-40B4-BE49-F238E27FC236}">
                    <a16:creationId xmlns:a16="http://schemas.microsoft.com/office/drawing/2014/main" id="{4D484753-A822-A84C-800B-97786C467D42}"/>
                  </a:ext>
                </a:extLst>
              </p:cNvPr>
              <p:cNvSpPr>
                <a:spLocks noEditPoints="1"/>
              </p:cNvSpPr>
              <p:nvPr/>
            </p:nvSpPr>
            <p:spPr bwMode="auto">
              <a:xfrm>
                <a:off x="3124200" y="65088"/>
                <a:ext cx="5943600" cy="4300538"/>
              </a:xfrm>
              <a:custGeom>
                <a:avLst/>
                <a:gdLst>
                  <a:gd name="T0" fmla="*/ 1802 w 1802"/>
                  <a:gd name="T1" fmla="*/ 1041 h 1306"/>
                  <a:gd name="T2" fmla="*/ 1802 w 1802"/>
                  <a:gd name="T3" fmla="*/ 1036 h 1306"/>
                  <a:gd name="T4" fmla="*/ 1800 w 1802"/>
                  <a:gd name="T5" fmla="*/ 1032 h 1306"/>
                  <a:gd name="T6" fmla="*/ 1800 w 1802"/>
                  <a:gd name="T7" fmla="*/ 1030 h 1306"/>
                  <a:gd name="T8" fmla="*/ 1802 w 1802"/>
                  <a:gd name="T9" fmla="*/ 534 h 1306"/>
                  <a:gd name="T10" fmla="*/ 1509 w 1802"/>
                  <a:gd name="T11" fmla="*/ 379 h 1306"/>
                  <a:gd name="T12" fmla="*/ 1032 w 1802"/>
                  <a:gd name="T13" fmla="*/ 189 h 1306"/>
                  <a:gd name="T14" fmla="*/ 974 w 1802"/>
                  <a:gd name="T15" fmla="*/ 0 h 1306"/>
                  <a:gd name="T16" fmla="*/ 798 w 1802"/>
                  <a:gd name="T17" fmla="*/ 159 h 1306"/>
                  <a:gd name="T18" fmla="*/ 667 w 1802"/>
                  <a:gd name="T19" fmla="*/ 220 h 1306"/>
                  <a:gd name="T20" fmla="*/ 742 w 1802"/>
                  <a:gd name="T21" fmla="*/ 280 h 1306"/>
                  <a:gd name="T22" fmla="*/ 527 w 1802"/>
                  <a:gd name="T23" fmla="*/ 323 h 1306"/>
                  <a:gd name="T24" fmla="*/ 233 w 1802"/>
                  <a:gd name="T25" fmla="*/ 504 h 1306"/>
                  <a:gd name="T26" fmla="*/ 231 w 1802"/>
                  <a:gd name="T27" fmla="*/ 504 h 1306"/>
                  <a:gd name="T28" fmla="*/ 306 w 1802"/>
                  <a:gd name="T29" fmla="*/ 439 h 1306"/>
                  <a:gd name="T30" fmla="*/ 522 w 1802"/>
                  <a:gd name="T31" fmla="*/ 250 h 1306"/>
                  <a:gd name="T32" fmla="*/ 556 w 1802"/>
                  <a:gd name="T33" fmla="*/ 189 h 1306"/>
                  <a:gd name="T34" fmla="*/ 293 w 1802"/>
                  <a:gd name="T35" fmla="*/ 379 h 1306"/>
                  <a:gd name="T36" fmla="*/ 0 w 1802"/>
                  <a:gd name="T37" fmla="*/ 534 h 1306"/>
                  <a:gd name="T38" fmla="*/ 2 w 1802"/>
                  <a:gd name="T39" fmla="*/ 1030 h 1306"/>
                  <a:gd name="T40" fmla="*/ 2 w 1802"/>
                  <a:gd name="T41" fmla="*/ 1032 h 1306"/>
                  <a:gd name="T42" fmla="*/ 1 w 1802"/>
                  <a:gd name="T43" fmla="*/ 1036 h 1306"/>
                  <a:gd name="T44" fmla="*/ 0 w 1802"/>
                  <a:gd name="T45" fmla="*/ 1041 h 1306"/>
                  <a:gd name="T46" fmla="*/ 191 w 1802"/>
                  <a:gd name="T47" fmla="*/ 1306 h 1306"/>
                  <a:gd name="T48" fmla="*/ 464 w 1802"/>
                  <a:gd name="T49" fmla="*/ 1043 h 1306"/>
                  <a:gd name="T50" fmla="*/ 464 w 1802"/>
                  <a:gd name="T51" fmla="*/ 1041 h 1306"/>
                  <a:gd name="T52" fmla="*/ 463 w 1802"/>
                  <a:gd name="T53" fmla="*/ 1036 h 1306"/>
                  <a:gd name="T54" fmla="*/ 462 w 1802"/>
                  <a:gd name="T55" fmla="*/ 1032 h 1306"/>
                  <a:gd name="T56" fmla="*/ 461 w 1802"/>
                  <a:gd name="T57" fmla="*/ 1030 h 1306"/>
                  <a:gd name="T58" fmla="*/ 400 w 1802"/>
                  <a:gd name="T59" fmla="*/ 537 h 1306"/>
                  <a:gd name="T60" fmla="*/ 798 w 1802"/>
                  <a:gd name="T61" fmla="*/ 402 h 1306"/>
                  <a:gd name="T62" fmla="*/ 859 w 1802"/>
                  <a:gd name="T63" fmla="*/ 516 h 1306"/>
                  <a:gd name="T64" fmla="*/ 943 w 1802"/>
                  <a:gd name="T65" fmla="*/ 434 h 1306"/>
                  <a:gd name="T66" fmla="*/ 1004 w 1802"/>
                  <a:gd name="T67" fmla="*/ 1121 h 1306"/>
                  <a:gd name="T68" fmla="*/ 1241 w 1802"/>
                  <a:gd name="T69" fmla="*/ 375 h 1306"/>
                  <a:gd name="T70" fmla="*/ 1526 w 1802"/>
                  <a:gd name="T71" fmla="*/ 564 h 1306"/>
                  <a:gd name="T72" fmla="*/ 1341 w 1802"/>
                  <a:gd name="T73" fmla="*/ 1031 h 1306"/>
                  <a:gd name="T74" fmla="*/ 1339 w 1802"/>
                  <a:gd name="T75" fmla="*/ 1035 h 1306"/>
                  <a:gd name="T76" fmla="*/ 1339 w 1802"/>
                  <a:gd name="T77" fmla="*/ 1039 h 1306"/>
                  <a:gd name="T78" fmla="*/ 1338 w 1802"/>
                  <a:gd name="T79" fmla="*/ 1115 h 1306"/>
                  <a:gd name="T80" fmla="*/ 1802 w 1802"/>
                  <a:gd name="T81" fmla="*/ 1115 h 1306"/>
                  <a:gd name="T82" fmla="*/ 232 w 1802"/>
                  <a:gd name="T83" fmla="*/ 616 h 1306"/>
                  <a:gd name="T84" fmla="*/ 232 w 1802"/>
                  <a:gd name="T85" fmla="*/ 616 h 1306"/>
                  <a:gd name="T86" fmla="*/ 191 w 1802"/>
                  <a:gd name="T87" fmla="*/ 1246 h 1306"/>
                  <a:gd name="T88" fmla="*/ 403 w 1802"/>
                  <a:gd name="T89" fmla="*/ 1072 h 1306"/>
                  <a:gd name="T90" fmla="*/ 1413 w 1802"/>
                  <a:gd name="T91" fmla="*/ 1012 h 1306"/>
                  <a:gd name="T92" fmla="*/ 859 w 1802"/>
                  <a:gd name="T93" fmla="*/ 60 h 1306"/>
                  <a:gd name="T94" fmla="*/ 901 w 1802"/>
                  <a:gd name="T95" fmla="*/ 121 h 1306"/>
                  <a:gd name="T96" fmla="*/ 802 w 1802"/>
                  <a:gd name="T97" fmla="*/ 280 h 1306"/>
                  <a:gd name="T98" fmla="*/ 901 w 1802"/>
                  <a:gd name="T99" fmla="*/ 379 h 1306"/>
                  <a:gd name="T100" fmla="*/ 1275 w 1802"/>
                  <a:gd name="T101" fmla="*/ 323 h 1306"/>
                  <a:gd name="T102" fmla="*/ 1060 w 1802"/>
                  <a:gd name="T103" fmla="*/ 280 h 1306"/>
                  <a:gd name="T104" fmla="*/ 1304 w 1802"/>
                  <a:gd name="T105" fmla="*/ 260 h 1306"/>
                  <a:gd name="T106" fmla="*/ 1742 w 1802"/>
                  <a:gd name="T107" fmla="*/ 439 h 1306"/>
                  <a:gd name="T108" fmla="*/ 1571 w 1802"/>
                  <a:gd name="T109" fmla="*/ 504 h 1306"/>
                  <a:gd name="T110" fmla="*/ 1470 w 1802"/>
                  <a:gd name="T111" fmla="*/ 504 h 1306"/>
                  <a:gd name="T112" fmla="*/ 1611 w 1802"/>
                  <a:gd name="T113" fmla="*/ 1246 h 1306"/>
                  <a:gd name="T114" fmla="*/ 1399 w 1802"/>
                  <a:gd name="T115" fmla="*/ 1072 h 1306"/>
                  <a:gd name="T116" fmla="*/ 1742 w 1802"/>
                  <a:gd name="T117" fmla="*/ 1115 h 1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802" h="1306">
                    <a:moveTo>
                      <a:pt x="1802" y="1043"/>
                    </a:moveTo>
                    <a:cubicBezTo>
                      <a:pt x="1802" y="1042"/>
                      <a:pt x="1802" y="1042"/>
                      <a:pt x="1802" y="1042"/>
                    </a:cubicBezTo>
                    <a:cubicBezTo>
                      <a:pt x="1802" y="1042"/>
                      <a:pt x="1802" y="1042"/>
                      <a:pt x="1802" y="1041"/>
                    </a:cubicBezTo>
                    <a:cubicBezTo>
                      <a:pt x="1802" y="1041"/>
                      <a:pt x="1802" y="1040"/>
                      <a:pt x="1802" y="1039"/>
                    </a:cubicBezTo>
                    <a:cubicBezTo>
                      <a:pt x="1802" y="1039"/>
                      <a:pt x="1802" y="1039"/>
                      <a:pt x="1802" y="1038"/>
                    </a:cubicBezTo>
                    <a:cubicBezTo>
                      <a:pt x="1802" y="1038"/>
                      <a:pt x="1802" y="1037"/>
                      <a:pt x="1802" y="1036"/>
                    </a:cubicBezTo>
                    <a:cubicBezTo>
                      <a:pt x="1801" y="1036"/>
                      <a:pt x="1801" y="1035"/>
                      <a:pt x="1801" y="1035"/>
                    </a:cubicBezTo>
                    <a:cubicBezTo>
                      <a:pt x="1801" y="1034"/>
                      <a:pt x="1801" y="1034"/>
                      <a:pt x="1801" y="1034"/>
                    </a:cubicBezTo>
                    <a:cubicBezTo>
                      <a:pt x="1801" y="1033"/>
                      <a:pt x="1800" y="1032"/>
                      <a:pt x="1800" y="1032"/>
                    </a:cubicBezTo>
                    <a:cubicBezTo>
                      <a:pt x="1800" y="1031"/>
                      <a:pt x="1800" y="1031"/>
                      <a:pt x="1800" y="1031"/>
                    </a:cubicBezTo>
                    <a:cubicBezTo>
                      <a:pt x="1800" y="1030"/>
                      <a:pt x="1800" y="1030"/>
                      <a:pt x="1800" y="1030"/>
                    </a:cubicBezTo>
                    <a:cubicBezTo>
                      <a:pt x="1800" y="1030"/>
                      <a:pt x="1800" y="1030"/>
                      <a:pt x="1800" y="1030"/>
                    </a:cubicBezTo>
                    <a:cubicBezTo>
                      <a:pt x="1615" y="564"/>
                      <a:pt x="1615" y="564"/>
                      <a:pt x="1615" y="564"/>
                    </a:cubicBezTo>
                    <a:cubicBezTo>
                      <a:pt x="1772" y="564"/>
                      <a:pt x="1772" y="564"/>
                      <a:pt x="1772" y="564"/>
                    </a:cubicBezTo>
                    <a:cubicBezTo>
                      <a:pt x="1789" y="564"/>
                      <a:pt x="1802" y="551"/>
                      <a:pt x="1802" y="534"/>
                    </a:cubicBezTo>
                    <a:cubicBezTo>
                      <a:pt x="1802" y="409"/>
                      <a:pt x="1802" y="409"/>
                      <a:pt x="1802" y="409"/>
                    </a:cubicBezTo>
                    <a:cubicBezTo>
                      <a:pt x="1802" y="392"/>
                      <a:pt x="1789" y="379"/>
                      <a:pt x="1772" y="379"/>
                    </a:cubicBezTo>
                    <a:cubicBezTo>
                      <a:pt x="1509" y="379"/>
                      <a:pt x="1509" y="379"/>
                      <a:pt x="1509" y="379"/>
                    </a:cubicBezTo>
                    <a:cubicBezTo>
                      <a:pt x="1347" y="217"/>
                      <a:pt x="1347" y="217"/>
                      <a:pt x="1347" y="217"/>
                    </a:cubicBezTo>
                    <a:cubicBezTo>
                      <a:pt x="1329" y="199"/>
                      <a:pt x="1305" y="189"/>
                      <a:pt x="1280" y="189"/>
                    </a:cubicBezTo>
                    <a:cubicBezTo>
                      <a:pt x="1032" y="189"/>
                      <a:pt x="1032" y="189"/>
                      <a:pt x="1032" y="189"/>
                    </a:cubicBezTo>
                    <a:cubicBezTo>
                      <a:pt x="1024" y="178"/>
                      <a:pt x="1014" y="168"/>
                      <a:pt x="1004" y="159"/>
                    </a:cubicBezTo>
                    <a:cubicBezTo>
                      <a:pt x="1004" y="30"/>
                      <a:pt x="1004" y="30"/>
                      <a:pt x="1004" y="30"/>
                    </a:cubicBezTo>
                    <a:cubicBezTo>
                      <a:pt x="1004" y="14"/>
                      <a:pt x="990" y="0"/>
                      <a:pt x="974" y="0"/>
                    </a:cubicBezTo>
                    <a:cubicBezTo>
                      <a:pt x="828" y="0"/>
                      <a:pt x="828" y="0"/>
                      <a:pt x="828" y="0"/>
                    </a:cubicBezTo>
                    <a:cubicBezTo>
                      <a:pt x="812" y="0"/>
                      <a:pt x="798" y="14"/>
                      <a:pt x="798" y="30"/>
                    </a:cubicBezTo>
                    <a:cubicBezTo>
                      <a:pt x="798" y="159"/>
                      <a:pt x="798" y="159"/>
                      <a:pt x="798" y="159"/>
                    </a:cubicBezTo>
                    <a:cubicBezTo>
                      <a:pt x="788" y="168"/>
                      <a:pt x="778" y="178"/>
                      <a:pt x="770" y="189"/>
                    </a:cubicBezTo>
                    <a:cubicBezTo>
                      <a:pt x="697" y="189"/>
                      <a:pt x="697" y="189"/>
                      <a:pt x="697" y="189"/>
                    </a:cubicBezTo>
                    <a:cubicBezTo>
                      <a:pt x="681" y="189"/>
                      <a:pt x="667" y="203"/>
                      <a:pt x="667" y="220"/>
                    </a:cubicBezTo>
                    <a:cubicBezTo>
                      <a:pt x="667" y="236"/>
                      <a:pt x="681" y="250"/>
                      <a:pt x="697" y="250"/>
                    </a:cubicBezTo>
                    <a:cubicBezTo>
                      <a:pt x="745" y="250"/>
                      <a:pt x="745" y="250"/>
                      <a:pt x="745" y="250"/>
                    </a:cubicBezTo>
                    <a:cubicBezTo>
                      <a:pt x="743" y="260"/>
                      <a:pt x="742" y="270"/>
                      <a:pt x="742" y="280"/>
                    </a:cubicBezTo>
                    <a:cubicBezTo>
                      <a:pt x="742" y="292"/>
                      <a:pt x="743" y="303"/>
                      <a:pt x="746" y="314"/>
                    </a:cubicBezTo>
                    <a:cubicBezTo>
                      <a:pt x="549" y="314"/>
                      <a:pt x="549" y="314"/>
                      <a:pt x="549" y="314"/>
                    </a:cubicBezTo>
                    <a:cubicBezTo>
                      <a:pt x="541" y="314"/>
                      <a:pt x="533" y="318"/>
                      <a:pt x="527" y="323"/>
                    </a:cubicBezTo>
                    <a:cubicBezTo>
                      <a:pt x="357" y="494"/>
                      <a:pt x="357" y="494"/>
                      <a:pt x="357" y="494"/>
                    </a:cubicBezTo>
                    <a:cubicBezTo>
                      <a:pt x="350" y="500"/>
                      <a:pt x="342" y="504"/>
                      <a:pt x="333" y="504"/>
                    </a:cubicBezTo>
                    <a:cubicBezTo>
                      <a:pt x="233" y="504"/>
                      <a:pt x="233" y="504"/>
                      <a:pt x="233" y="504"/>
                    </a:cubicBezTo>
                    <a:cubicBezTo>
                      <a:pt x="232" y="504"/>
                      <a:pt x="232" y="504"/>
                      <a:pt x="232" y="504"/>
                    </a:cubicBezTo>
                    <a:cubicBezTo>
                      <a:pt x="231" y="504"/>
                      <a:pt x="231" y="504"/>
                      <a:pt x="231" y="504"/>
                    </a:cubicBezTo>
                    <a:cubicBezTo>
                      <a:pt x="231" y="504"/>
                      <a:pt x="231" y="504"/>
                      <a:pt x="231" y="504"/>
                    </a:cubicBezTo>
                    <a:cubicBezTo>
                      <a:pt x="60" y="504"/>
                      <a:pt x="60" y="504"/>
                      <a:pt x="60" y="504"/>
                    </a:cubicBezTo>
                    <a:cubicBezTo>
                      <a:pt x="60" y="439"/>
                      <a:pt x="60" y="439"/>
                      <a:pt x="60" y="439"/>
                    </a:cubicBezTo>
                    <a:cubicBezTo>
                      <a:pt x="306" y="439"/>
                      <a:pt x="306" y="439"/>
                      <a:pt x="306" y="439"/>
                    </a:cubicBezTo>
                    <a:cubicBezTo>
                      <a:pt x="314" y="439"/>
                      <a:pt x="322" y="436"/>
                      <a:pt x="327" y="431"/>
                    </a:cubicBezTo>
                    <a:cubicBezTo>
                      <a:pt x="498" y="260"/>
                      <a:pt x="498" y="260"/>
                      <a:pt x="498" y="260"/>
                    </a:cubicBezTo>
                    <a:cubicBezTo>
                      <a:pt x="504" y="254"/>
                      <a:pt x="513" y="250"/>
                      <a:pt x="522" y="250"/>
                    </a:cubicBezTo>
                    <a:cubicBezTo>
                      <a:pt x="556" y="250"/>
                      <a:pt x="556" y="250"/>
                      <a:pt x="556" y="250"/>
                    </a:cubicBezTo>
                    <a:cubicBezTo>
                      <a:pt x="573" y="250"/>
                      <a:pt x="586" y="236"/>
                      <a:pt x="586" y="220"/>
                    </a:cubicBezTo>
                    <a:cubicBezTo>
                      <a:pt x="586" y="203"/>
                      <a:pt x="573" y="189"/>
                      <a:pt x="556" y="189"/>
                    </a:cubicBezTo>
                    <a:cubicBezTo>
                      <a:pt x="522" y="189"/>
                      <a:pt x="522" y="189"/>
                      <a:pt x="522" y="189"/>
                    </a:cubicBezTo>
                    <a:cubicBezTo>
                      <a:pt x="497" y="189"/>
                      <a:pt x="473" y="199"/>
                      <a:pt x="455" y="217"/>
                    </a:cubicBezTo>
                    <a:cubicBezTo>
                      <a:pt x="293" y="379"/>
                      <a:pt x="293" y="379"/>
                      <a:pt x="293" y="379"/>
                    </a:cubicBezTo>
                    <a:cubicBezTo>
                      <a:pt x="30" y="379"/>
                      <a:pt x="30" y="379"/>
                      <a:pt x="30" y="379"/>
                    </a:cubicBezTo>
                    <a:cubicBezTo>
                      <a:pt x="14" y="379"/>
                      <a:pt x="0" y="392"/>
                      <a:pt x="0" y="409"/>
                    </a:cubicBezTo>
                    <a:cubicBezTo>
                      <a:pt x="0" y="534"/>
                      <a:pt x="0" y="534"/>
                      <a:pt x="0" y="534"/>
                    </a:cubicBezTo>
                    <a:cubicBezTo>
                      <a:pt x="0" y="551"/>
                      <a:pt x="14" y="564"/>
                      <a:pt x="30" y="564"/>
                    </a:cubicBezTo>
                    <a:cubicBezTo>
                      <a:pt x="187" y="564"/>
                      <a:pt x="187" y="564"/>
                      <a:pt x="187" y="564"/>
                    </a:cubicBezTo>
                    <a:cubicBezTo>
                      <a:pt x="2" y="1030"/>
                      <a:pt x="2" y="1030"/>
                      <a:pt x="2" y="1030"/>
                    </a:cubicBezTo>
                    <a:cubicBezTo>
                      <a:pt x="2" y="1030"/>
                      <a:pt x="2" y="1030"/>
                      <a:pt x="2" y="1030"/>
                    </a:cubicBezTo>
                    <a:cubicBezTo>
                      <a:pt x="2" y="1031"/>
                      <a:pt x="2" y="1031"/>
                      <a:pt x="2" y="1031"/>
                    </a:cubicBezTo>
                    <a:cubicBezTo>
                      <a:pt x="2" y="1031"/>
                      <a:pt x="2" y="1031"/>
                      <a:pt x="2" y="1032"/>
                    </a:cubicBezTo>
                    <a:cubicBezTo>
                      <a:pt x="2" y="1032"/>
                      <a:pt x="1" y="1033"/>
                      <a:pt x="1" y="1034"/>
                    </a:cubicBezTo>
                    <a:cubicBezTo>
                      <a:pt x="1" y="1034"/>
                      <a:pt x="1" y="1034"/>
                      <a:pt x="1" y="1035"/>
                    </a:cubicBezTo>
                    <a:cubicBezTo>
                      <a:pt x="1" y="1035"/>
                      <a:pt x="1" y="1036"/>
                      <a:pt x="1" y="1036"/>
                    </a:cubicBezTo>
                    <a:cubicBezTo>
                      <a:pt x="0" y="1037"/>
                      <a:pt x="0" y="1038"/>
                      <a:pt x="0" y="1038"/>
                    </a:cubicBezTo>
                    <a:cubicBezTo>
                      <a:pt x="0" y="1039"/>
                      <a:pt x="0" y="1039"/>
                      <a:pt x="0" y="1039"/>
                    </a:cubicBezTo>
                    <a:cubicBezTo>
                      <a:pt x="0" y="1040"/>
                      <a:pt x="0" y="1041"/>
                      <a:pt x="0" y="1041"/>
                    </a:cubicBezTo>
                    <a:cubicBezTo>
                      <a:pt x="0" y="1042"/>
                      <a:pt x="0" y="1042"/>
                      <a:pt x="0" y="1042"/>
                    </a:cubicBezTo>
                    <a:cubicBezTo>
                      <a:pt x="0" y="1115"/>
                      <a:pt x="0" y="1115"/>
                      <a:pt x="0" y="1115"/>
                    </a:cubicBezTo>
                    <a:cubicBezTo>
                      <a:pt x="0" y="1220"/>
                      <a:pt x="86" y="1306"/>
                      <a:pt x="191" y="1306"/>
                    </a:cubicBezTo>
                    <a:cubicBezTo>
                      <a:pt x="272" y="1306"/>
                      <a:pt x="272" y="1306"/>
                      <a:pt x="272" y="1306"/>
                    </a:cubicBezTo>
                    <a:cubicBezTo>
                      <a:pt x="378" y="1306"/>
                      <a:pt x="464" y="1220"/>
                      <a:pt x="464" y="1115"/>
                    </a:cubicBezTo>
                    <a:cubicBezTo>
                      <a:pt x="464" y="1043"/>
                      <a:pt x="464" y="1043"/>
                      <a:pt x="464" y="1043"/>
                    </a:cubicBezTo>
                    <a:cubicBezTo>
                      <a:pt x="464" y="1043"/>
                      <a:pt x="464" y="1043"/>
                      <a:pt x="464" y="1043"/>
                    </a:cubicBezTo>
                    <a:cubicBezTo>
                      <a:pt x="464" y="1042"/>
                      <a:pt x="464" y="1042"/>
                      <a:pt x="464" y="1042"/>
                    </a:cubicBezTo>
                    <a:cubicBezTo>
                      <a:pt x="464" y="1042"/>
                      <a:pt x="464" y="1042"/>
                      <a:pt x="464" y="1041"/>
                    </a:cubicBezTo>
                    <a:cubicBezTo>
                      <a:pt x="464" y="1041"/>
                      <a:pt x="464" y="1040"/>
                      <a:pt x="463" y="1039"/>
                    </a:cubicBezTo>
                    <a:cubicBezTo>
                      <a:pt x="463" y="1039"/>
                      <a:pt x="463" y="1039"/>
                      <a:pt x="463" y="1038"/>
                    </a:cubicBezTo>
                    <a:cubicBezTo>
                      <a:pt x="463" y="1038"/>
                      <a:pt x="463" y="1037"/>
                      <a:pt x="463" y="1036"/>
                    </a:cubicBezTo>
                    <a:cubicBezTo>
                      <a:pt x="463" y="1036"/>
                      <a:pt x="463" y="1035"/>
                      <a:pt x="463" y="1035"/>
                    </a:cubicBezTo>
                    <a:cubicBezTo>
                      <a:pt x="463" y="1034"/>
                      <a:pt x="462" y="1034"/>
                      <a:pt x="462" y="1034"/>
                    </a:cubicBezTo>
                    <a:cubicBezTo>
                      <a:pt x="462" y="1033"/>
                      <a:pt x="462" y="1032"/>
                      <a:pt x="462" y="1032"/>
                    </a:cubicBezTo>
                    <a:cubicBezTo>
                      <a:pt x="462" y="1031"/>
                      <a:pt x="462" y="1031"/>
                      <a:pt x="461" y="1031"/>
                    </a:cubicBezTo>
                    <a:cubicBezTo>
                      <a:pt x="461" y="1030"/>
                      <a:pt x="461" y="1030"/>
                      <a:pt x="461" y="1030"/>
                    </a:cubicBezTo>
                    <a:cubicBezTo>
                      <a:pt x="461" y="1030"/>
                      <a:pt x="461" y="1030"/>
                      <a:pt x="461" y="1030"/>
                    </a:cubicBezTo>
                    <a:cubicBezTo>
                      <a:pt x="276" y="564"/>
                      <a:pt x="276" y="564"/>
                      <a:pt x="276" y="564"/>
                    </a:cubicBezTo>
                    <a:cubicBezTo>
                      <a:pt x="333" y="564"/>
                      <a:pt x="333" y="564"/>
                      <a:pt x="333" y="564"/>
                    </a:cubicBezTo>
                    <a:cubicBezTo>
                      <a:pt x="358" y="564"/>
                      <a:pt x="382" y="555"/>
                      <a:pt x="400" y="537"/>
                    </a:cubicBezTo>
                    <a:cubicBezTo>
                      <a:pt x="561" y="375"/>
                      <a:pt x="561" y="375"/>
                      <a:pt x="561" y="375"/>
                    </a:cubicBezTo>
                    <a:cubicBezTo>
                      <a:pt x="773" y="375"/>
                      <a:pt x="773" y="375"/>
                      <a:pt x="773" y="375"/>
                    </a:cubicBezTo>
                    <a:cubicBezTo>
                      <a:pt x="780" y="385"/>
                      <a:pt x="789" y="394"/>
                      <a:pt x="798" y="402"/>
                    </a:cubicBezTo>
                    <a:cubicBezTo>
                      <a:pt x="798" y="516"/>
                      <a:pt x="798" y="516"/>
                      <a:pt x="798" y="516"/>
                    </a:cubicBezTo>
                    <a:cubicBezTo>
                      <a:pt x="798" y="533"/>
                      <a:pt x="812" y="546"/>
                      <a:pt x="828" y="546"/>
                    </a:cubicBezTo>
                    <a:cubicBezTo>
                      <a:pt x="845" y="546"/>
                      <a:pt x="859" y="533"/>
                      <a:pt x="859" y="516"/>
                    </a:cubicBezTo>
                    <a:cubicBezTo>
                      <a:pt x="859" y="434"/>
                      <a:pt x="859" y="434"/>
                      <a:pt x="859" y="434"/>
                    </a:cubicBezTo>
                    <a:cubicBezTo>
                      <a:pt x="872" y="437"/>
                      <a:pt x="886" y="439"/>
                      <a:pt x="901" y="439"/>
                    </a:cubicBezTo>
                    <a:cubicBezTo>
                      <a:pt x="916" y="439"/>
                      <a:pt x="930" y="437"/>
                      <a:pt x="943" y="434"/>
                    </a:cubicBezTo>
                    <a:cubicBezTo>
                      <a:pt x="943" y="1121"/>
                      <a:pt x="943" y="1121"/>
                      <a:pt x="943" y="1121"/>
                    </a:cubicBezTo>
                    <a:cubicBezTo>
                      <a:pt x="943" y="1137"/>
                      <a:pt x="957" y="1151"/>
                      <a:pt x="974" y="1151"/>
                    </a:cubicBezTo>
                    <a:cubicBezTo>
                      <a:pt x="990" y="1151"/>
                      <a:pt x="1004" y="1137"/>
                      <a:pt x="1004" y="1121"/>
                    </a:cubicBezTo>
                    <a:cubicBezTo>
                      <a:pt x="1004" y="402"/>
                      <a:pt x="1004" y="402"/>
                      <a:pt x="1004" y="402"/>
                    </a:cubicBezTo>
                    <a:cubicBezTo>
                      <a:pt x="1013" y="394"/>
                      <a:pt x="1022" y="385"/>
                      <a:pt x="1029" y="375"/>
                    </a:cubicBezTo>
                    <a:cubicBezTo>
                      <a:pt x="1241" y="375"/>
                      <a:pt x="1241" y="375"/>
                      <a:pt x="1241" y="375"/>
                    </a:cubicBezTo>
                    <a:cubicBezTo>
                      <a:pt x="1403" y="537"/>
                      <a:pt x="1403" y="537"/>
                      <a:pt x="1403" y="537"/>
                    </a:cubicBezTo>
                    <a:cubicBezTo>
                      <a:pt x="1420" y="555"/>
                      <a:pt x="1444" y="564"/>
                      <a:pt x="1470" y="564"/>
                    </a:cubicBezTo>
                    <a:cubicBezTo>
                      <a:pt x="1526" y="564"/>
                      <a:pt x="1526" y="564"/>
                      <a:pt x="1526" y="564"/>
                    </a:cubicBezTo>
                    <a:cubicBezTo>
                      <a:pt x="1341" y="1030"/>
                      <a:pt x="1341" y="1030"/>
                      <a:pt x="1341" y="1030"/>
                    </a:cubicBezTo>
                    <a:cubicBezTo>
                      <a:pt x="1341" y="1030"/>
                      <a:pt x="1341" y="1030"/>
                      <a:pt x="1341" y="1030"/>
                    </a:cubicBezTo>
                    <a:cubicBezTo>
                      <a:pt x="1341" y="1031"/>
                      <a:pt x="1341" y="1031"/>
                      <a:pt x="1341" y="1031"/>
                    </a:cubicBezTo>
                    <a:cubicBezTo>
                      <a:pt x="1341" y="1031"/>
                      <a:pt x="1340" y="1031"/>
                      <a:pt x="1340" y="1032"/>
                    </a:cubicBezTo>
                    <a:cubicBezTo>
                      <a:pt x="1340" y="1032"/>
                      <a:pt x="1340" y="1033"/>
                      <a:pt x="1340" y="1034"/>
                    </a:cubicBezTo>
                    <a:cubicBezTo>
                      <a:pt x="1340" y="1034"/>
                      <a:pt x="1340" y="1034"/>
                      <a:pt x="1339" y="1035"/>
                    </a:cubicBezTo>
                    <a:cubicBezTo>
                      <a:pt x="1339" y="1035"/>
                      <a:pt x="1339" y="1036"/>
                      <a:pt x="1339" y="1036"/>
                    </a:cubicBezTo>
                    <a:cubicBezTo>
                      <a:pt x="1339" y="1037"/>
                      <a:pt x="1339" y="1038"/>
                      <a:pt x="1339" y="1038"/>
                    </a:cubicBezTo>
                    <a:cubicBezTo>
                      <a:pt x="1339" y="1039"/>
                      <a:pt x="1339" y="1039"/>
                      <a:pt x="1339" y="1039"/>
                    </a:cubicBezTo>
                    <a:cubicBezTo>
                      <a:pt x="1339" y="1040"/>
                      <a:pt x="1339" y="1041"/>
                      <a:pt x="1339" y="1041"/>
                    </a:cubicBezTo>
                    <a:cubicBezTo>
                      <a:pt x="1339" y="1042"/>
                      <a:pt x="1338" y="1042"/>
                      <a:pt x="1338" y="1042"/>
                    </a:cubicBezTo>
                    <a:cubicBezTo>
                      <a:pt x="1338" y="1115"/>
                      <a:pt x="1338" y="1115"/>
                      <a:pt x="1338" y="1115"/>
                    </a:cubicBezTo>
                    <a:cubicBezTo>
                      <a:pt x="1338" y="1220"/>
                      <a:pt x="1424" y="1306"/>
                      <a:pt x="1530" y="1306"/>
                    </a:cubicBezTo>
                    <a:cubicBezTo>
                      <a:pt x="1611" y="1306"/>
                      <a:pt x="1611" y="1306"/>
                      <a:pt x="1611" y="1306"/>
                    </a:cubicBezTo>
                    <a:cubicBezTo>
                      <a:pt x="1716" y="1306"/>
                      <a:pt x="1802" y="1220"/>
                      <a:pt x="1802" y="1115"/>
                    </a:cubicBezTo>
                    <a:cubicBezTo>
                      <a:pt x="1802" y="1043"/>
                      <a:pt x="1802" y="1043"/>
                      <a:pt x="1802" y="1043"/>
                    </a:cubicBezTo>
                    <a:cubicBezTo>
                      <a:pt x="1802" y="1043"/>
                      <a:pt x="1802" y="1043"/>
                      <a:pt x="1802" y="1043"/>
                    </a:cubicBezTo>
                    <a:close/>
                    <a:moveTo>
                      <a:pt x="232" y="616"/>
                    </a:moveTo>
                    <a:cubicBezTo>
                      <a:pt x="389" y="1012"/>
                      <a:pt x="389" y="1012"/>
                      <a:pt x="389" y="1012"/>
                    </a:cubicBezTo>
                    <a:cubicBezTo>
                      <a:pt x="75" y="1012"/>
                      <a:pt x="75" y="1012"/>
                      <a:pt x="75" y="1012"/>
                    </a:cubicBezTo>
                    <a:lnTo>
                      <a:pt x="232" y="616"/>
                    </a:lnTo>
                    <a:close/>
                    <a:moveTo>
                      <a:pt x="403" y="1115"/>
                    </a:moveTo>
                    <a:cubicBezTo>
                      <a:pt x="403" y="1187"/>
                      <a:pt x="344" y="1246"/>
                      <a:pt x="272" y="1246"/>
                    </a:cubicBezTo>
                    <a:cubicBezTo>
                      <a:pt x="191" y="1246"/>
                      <a:pt x="191" y="1246"/>
                      <a:pt x="191" y="1246"/>
                    </a:cubicBezTo>
                    <a:cubicBezTo>
                      <a:pt x="119" y="1246"/>
                      <a:pt x="60" y="1187"/>
                      <a:pt x="60" y="1115"/>
                    </a:cubicBezTo>
                    <a:cubicBezTo>
                      <a:pt x="60" y="1072"/>
                      <a:pt x="60" y="1072"/>
                      <a:pt x="60" y="1072"/>
                    </a:cubicBezTo>
                    <a:cubicBezTo>
                      <a:pt x="403" y="1072"/>
                      <a:pt x="403" y="1072"/>
                      <a:pt x="403" y="1072"/>
                    </a:cubicBezTo>
                    <a:lnTo>
                      <a:pt x="403" y="1115"/>
                    </a:lnTo>
                    <a:close/>
                    <a:moveTo>
                      <a:pt x="1727" y="1012"/>
                    </a:moveTo>
                    <a:cubicBezTo>
                      <a:pt x="1413" y="1012"/>
                      <a:pt x="1413" y="1012"/>
                      <a:pt x="1413" y="1012"/>
                    </a:cubicBezTo>
                    <a:cubicBezTo>
                      <a:pt x="1570" y="616"/>
                      <a:pt x="1570" y="616"/>
                      <a:pt x="1570" y="616"/>
                    </a:cubicBezTo>
                    <a:lnTo>
                      <a:pt x="1727" y="1012"/>
                    </a:lnTo>
                    <a:close/>
                    <a:moveTo>
                      <a:pt x="859" y="60"/>
                    </a:moveTo>
                    <a:cubicBezTo>
                      <a:pt x="943" y="60"/>
                      <a:pt x="943" y="60"/>
                      <a:pt x="943" y="60"/>
                    </a:cubicBezTo>
                    <a:cubicBezTo>
                      <a:pt x="943" y="127"/>
                      <a:pt x="943" y="127"/>
                      <a:pt x="943" y="127"/>
                    </a:cubicBezTo>
                    <a:cubicBezTo>
                      <a:pt x="930" y="123"/>
                      <a:pt x="916" y="121"/>
                      <a:pt x="901" y="121"/>
                    </a:cubicBezTo>
                    <a:cubicBezTo>
                      <a:pt x="886" y="121"/>
                      <a:pt x="872" y="123"/>
                      <a:pt x="859" y="127"/>
                    </a:cubicBezTo>
                    <a:lnTo>
                      <a:pt x="859" y="60"/>
                    </a:lnTo>
                    <a:close/>
                    <a:moveTo>
                      <a:pt x="802" y="280"/>
                    </a:moveTo>
                    <a:cubicBezTo>
                      <a:pt x="802" y="226"/>
                      <a:pt x="847" y="181"/>
                      <a:pt x="901" y="181"/>
                    </a:cubicBezTo>
                    <a:cubicBezTo>
                      <a:pt x="956" y="181"/>
                      <a:pt x="1000" y="226"/>
                      <a:pt x="1000" y="280"/>
                    </a:cubicBezTo>
                    <a:cubicBezTo>
                      <a:pt x="1000" y="335"/>
                      <a:pt x="956" y="379"/>
                      <a:pt x="901" y="379"/>
                    </a:cubicBezTo>
                    <a:cubicBezTo>
                      <a:pt x="847" y="379"/>
                      <a:pt x="802" y="335"/>
                      <a:pt x="802" y="280"/>
                    </a:cubicBezTo>
                    <a:close/>
                    <a:moveTo>
                      <a:pt x="1445" y="494"/>
                    </a:moveTo>
                    <a:cubicBezTo>
                      <a:pt x="1275" y="323"/>
                      <a:pt x="1275" y="323"/>
                      <a:pt x="1275" y="323"/>
                    </a:cubicBezTo>
                    <a:cubicBezTo>
                      <a:pt x="1269" y="318"/>
                      <a:pt x="1261" y="314"/>
                      <a:pt x="1253" y="314"/>
                    </a:cubicBezTo>
                    <a:cubicBezTo>
                      <a:pt x="1057" y="314"/>
                      <a:pt x="1057" y="314"/>
                      <a:pt x="1057" y="314"/>
                    </a:cubicBezTo>
                    <a:cubicBezTo>
                      <a:pt x="1059" y="303"/>
                      <a:pt x="1060" y="292"/>
                      <a:pt x="1060" y="280"/>
                    </a:cubicBezTo>
                    <a:cubicBezTo>
                      <a:pt x="1060" y="270"/>
                      <a:pt x="1059" y="260"/>
                      <a:pt x="1057" y="250"/>
                    </a:cubicBezTo>
                    <a:cubicBezTo>
                      <a:pt x="1280" y="250"/>
                      <a:pt x="1280" y="250"/>
                      <a:pt x="1280" y="250"/>
                    </a:cubicBezTo>
                    <a:cubicBezTo>
                      <a:pt x="1289" y="250"/>
                      <a:pt x="1298" y="254"/>
                      <a:pt x="1304" y="260"/>
                    </a:cubicBezTo>
                    <a:cubicBezTo>
                      <a:pt x="1475" y="431"/>
                      <a:pt x="1475" y="431"/>
                      <a:pt x="1475" y="431"/>
                    </a:cubicBezTo>
                    <a:cubicBezTo>
                      <a:pt x="1481" y="436"/>
                      <a:pt x="1488" y="439"/>
                      <a:pt x="1496" y="439"/>
                    </a:cubicBezTo>
                    <a:cubicBezTo>
                      <a:pt x="1742" y="439"/>
                      <a:pt x="1742" y="439"/>
                      <a:pt x="1742" y="439"/>
                    </a:cubicBezTo>
                    <a:cubicBezTo>
                      <a:pt x="1742" y="504"/>
                      <a:pt x="1742" y="504"/>
                      <a:pt x="1742" y="504"/>
                    </a:cubicBezTo>
                    <a:cubicBezTo>
                      <a:pt x="1571" y="504"/>
                      <a:pt x="1571" y="504"/>
                      <a:pt x="1571" y="504"/>
                    </a:cubicBezTo>
                    <a:cubicBezTo>
                      <a:pt x="1571" y="504"/>
                      <a:pt x="1571" y="504"/>
                      <a:pt x="1571" y="504"/>
                    </a:cubicBezTo>
                    <a:cubicBezTo>
                      <a:pt x="1570" y="504"/>
                      <a:pt x="1570" y="504"/>
                      <a:pt x="1570" y="504"/>
                    </a:cubicBezTo>
                    <a:cubicBezTo>
                      <a:pt x="1570" y="504"/>
                      <a:pt x="1570" y="504"/>
                      <a:pt x="1570" y="504"/>
                    </a:cubicBezTo>
                    <a:cubicBezTo>
                      <a:pt x="1470" y="504"/>
                      <a:pt x="1470" y="504"/>
                      <a:pt x="1470" y="504"/>
                    </a:cubicBezTo>
                    <a:cubicBezTo>
                      <a:pt x="1460" y="504"/>
                      <a:pt x="1452" y="500"/>
                      <a:pt x="1445" y="494"/>
                    </a:cubicBezTo>
                    <a:close/>
                    <a:moveTo>
                      <a:pt x="1742" y="1115"/>
                    </a:moveTo>
                    <a:cubicBezTo>
                      <a:pt x="1742" y="1187"/>
                      <a:pt x="1683" y="1246"/>
                      <a:pt x="1611" y="1246"/>
                    </a:cubicBezTo>
                    <a:cubicBezTo>
                      <a:pt x="1530" y="1246"/>
                      <a:pt x="1530" y="1246"/>
                      <a:pt x="1530" y="1246"/>
                    </a:cubicBezTo>
                    <a:cubicBezTo>
                      <a:pt x="1458" y="1246"/>
                      <a:pt x="1399" y="1187"/>
                      <a:pt x="1399" y="1115"/>
                    </a:cubicBezTo>
                    <a:cubicBezTo>
                      <a:pt x="1399" y="1072"/>
                      <a:pt x="1399" y="1072"/>
                      <a:pt x="1399" y="1072"/>
                    </a:cubicBezTo>
                    <a:cubicBezTo>
                      <a:pt x="1742" y="1072"/>
                      <a:pt x="1742" y="1072"/>
                      <a:pt x="1742" y="1072"/>
                    </a:cubicBezTo>
                    <a:lnTo>
                      <a:pt x="1742" y="1115"/>
                    </a:lnTo>
                    <a:close/>
                    <a:moveTo>
                      <a:pt x="1742" y="1115"/>
                    </a:moveTo>
                    <a:cubicBezTo>
                      <a:pt x="1742" y="1115"/>
                      <a:pt x="1742" y="1115"/>
                      <a:pt x="1742" y="111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80" name="Freeform 6">
                <a:extLst>
                  <a:ext uri="{FF2B5EF4-FFF2-40B4-BE49-F238E27FC236}">
                    <a16:creationId xmlns:a16="http://schemas.microsoft.com/office/drawing/2014/main" id="{38D18CBF-EE53-0245-BA6F-D762FD0D31DB}"/>
                  </a:ext>
                </a:extLst>
              </p:cNvPr>
              <p:cNvSpPr>
                <a:spLocks noEditPoints="1"/>
              </p:cNvSpPr>
              <p:nvPr/>
            </p:nvSpPr>
            <p:spPr bwMode="auto">
              <a:xfrm>
                <a:off x="4627563" y="2130426"/>
                <a:ext cx="2922588" cy="4665663"/>
              </a:xfrm>
              <a:custGeom>
                <a:avLst/>
                <a:gdLst>
                  <a:gd name="T0" fmla="*/ 786 w 886"/>
                  <a:gd name="T1" fmla="*/ 1172 h 1417"/>
                  <a:gd name="T2" fmla="*/ 786 w 886"/>
                  <a:gd name="T3" fmla="*/ 1096 h 1417"/>
                  <a:gd name="T4" fmla="*/ 675 w 886"/>
                  <a:gd name="T5" fmla="*/ 986 h 1417"/>
                  <a:gd name="T6" fmla="*/ 548 w 886"/>
                  <a:gd name="T7" fmla="*/ 986 h 1417"/>
                  <a:gd name="T8" fmla="*/ 548 w 886"/>
                  <a:gd name="T9" fmla="*/ 635 h 1417"/>
                  <a:gd name="T10" fmla="*/ 518 w 886"/>
                  <a:gd name="T11" fmla="*/ 605 h 1417"/>
                  <a:gd name="T12" fmla="*/ 487 w 886"/>
                  <a:gd name="T13" fmla="*/ 635 h 1417"/>
                  <a:gd name="T14" fmla="*/ 487 w 886"/>
                  <a:gd name="T15" fmla="*/ 986 h 1417"/>
                  <a:gd name="T16" fmla="*/ 403 w 886"/>
                  <a:gd name="T17" fmla="*/ 986 h 1417"/>
                  <a:gd name="T18" fmla="*/ 403 w 886"/>
                  <a:gd name="T19" fmla="*/ 30 h 1417"/>
                  <a:gd name="T20" fmla="*/ 372 w 886"/>
                  <a:gd name="T21" fmla="*/ 0 h 1417"/>
                  <a:gd name="T22" fmla="*/ 342 w 886"/>
                  <a:gd name="T23" fmla="*/ 30 h 1417"/>
                  <a:gd name="T24" fmla="*/ 342 w 886"/>
                  <a:gd name="T25" fmla="*/ 986 h 1417"/>
                  <a:gd name="T26" fmla="*/ 215 w 886"/>
                  <a:gd name="T27" fmla="*/ 986 h 1417"/>
                  <a:gd name="T28" fmla="*/ 104 w 886"/>
                  <a:gd name="T29" fmla="*/ 1096 h 1417"/>
                  <a:gd name="T30" fmla="*/ 104 w 886"/>
                  <a:gd name="T31" fmla="*/ 1171 h 1417"/>
                  <a:gd name="T32" fmla="*/ 0 w 886"/>
                  <a:gd name="T33" fmla="*/ 1282 h 1417"/>
                  <a:gd name="T34" fmla="*/ 0 w 886"/>
                  <a:gd name="T35" fmla="*/ 1387 h 1417"/>
                  <a:gd name="T36" fmla="*/ 30 w 886"/>
                  <a:gd name="T37" fmla="*/ 1417 h 1417"/>
                  <a:gd name="T38" fmla="*/ 856 w 886"/>
                  <a:gd name="T39" fmla="*/ 1417 h 1417"/>
                  <a:gd name="T40" fmla="*/ 886 w 886"/>
                  <a:gd name="T41" fmla="*/ 1387 h 1417"/>
                  <a:gd name="T42" fmla="*/ 886 w 886"/>
                  <a:gd name="T43" fmla="*/ 1282 h 1417"/>
                  <a:gd name="T44" fmla="*/ 786 w 886"/>
                  <a:gd name="T45" fmla="*/ 1172 h 1417"/>
                  <a:gd name="T46" fmla="*/ 165 w 886"/>
                  <a:gd name="T47" fmla="*/ 1096 h 1417"/>
                  <a:gd name="T48" fmla="*/ 215 w 886"/>
                  <a:gd name="T49" fmla="*/ 1046 h 1417"/>
                  <a:gd name="T50" fmla="*/ 675 w 886"/>
                  <a:gd name="T51" fmla="*/ 1046 h 1417"/>
                  <a:gd name="T52" fmla="*/ 725 w 886"/>
                  <a:gd name="T53" fmla="*/ 1096 h 1417"/>
                  <a:gd name="T54" fmla="*/ 725 w 886"/>
                  <a:gd name="T55" fmla="*/ 1171 h 1417"/>
                  <a:gd name="T56" fmla="*/ 165 w 886"/>
                  <a:gd name="T57" fmla="*/ 1171 h 1417"/>
                  <a:gd name="T58" fmla="*/ 165 w 886"/>
                  <a:gd name="T59" fmla="*/ 1096 h 1417"/>
                  <a:gd name="T60" fmla="*/ 826 w 886"/>
                  <a:gd name="T61" fmla="*/ 1357 h 1417"/>
                  <a:gd name="T62" fmla="*/ 60 w 886"/>
                  <a:gd name="T63" fmla="*/ 1357 h 1417"/>
                  <a:gd name="T64" fmla="*/ 60 w 886"/>
                  <a:gd name="T65" fmla="*/ 1282 h 1417"/>
                  <a:gd name="T66" fmla="*/ 110 w 886"/>
                  <a:gd name="T67" fmla="*/ 1232 h 1417"/>
                  <a:gd name="T68" fmla="*/ 776 w 886"/>
                  <a:gd name="T69" fmla="*/ 1232 h 1417"/>
                  <a:gd name="T70" fmla="*/ 826 w 886"/>
                  <a:gd name="T71" fmla="*/ 1282 h 1417"/>
                  <a:gd name="T72" fmla="*/ 826 w 886"/>
                  <a:gd name="T73" fmla="*/ 1357 h 1417"/>
                  <a:gd name="T74" fmla="*/ 826 w 886"/>
                  <a:gd name="T75" fmla="*/ 1357 h 1417"/>
                  <a:gd name="T76" fmla="*/ 826 w 886"/>
                  <a:gd name="T77" fmla="*/ 1357 h 1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86" h="1417">
                    <a:moveTo>
                      <a:pt x="786" y="1172"/>
                    </a:moveTo>
                    <a:cubicBezTo>
                      <a:pt x="786" y="1096"/>
                      <a:pt x="786" y="1096"/>
                      <a:pt x="786" y="1096"/>
                    </a:cubicBezTo>
                    <a:cubicBezTo>
                      <a:pt x="786" y="1035"/>
                      <a:pt x="736" y="986"/>
                      <a:pt x="675" y="986"/>
                    </a:cubicBezTo>
                    <a:cubicBezTo>
                      <a:pt x="548" y="986"/>
                      <a:pt x="548" y="986"/>
                      <a:pt x="548" y="986"/>
                    </a:cubicBezTo>
                    <a:cubicBezTo>
                      <a:pt x="548" y="635"/>
                      <a:pt x="548" y="635"/>
                      <a:pt x="548" y="635"/>
                    </a:cubicBezTo>
                    <a:cubicBezTo>
                      <a:pt x="548" y="619"/>
                      <a:pt x="534" y="605"/>
                      <a:pt x="518" y="605"/>
                    </a:cubicBezTo>
                    <a:cubicBezTo>
                      <a:pt x="501" y="605"/>
                      <a:pt x="487" y="619"/>
                      <a:pt x="487" y="635"/>
                    </a:cubicBezTo>
                    <a:cubicBezTo>
                      <a:pt x="487" y="986"/>
                      <a:pt x="487" y="986"/>
                      <a:pt x="487" y="986"/>
                    </a:cubicBezTo>
                    <a:cubicBezTo>
                      <a:pt x="403" y="986"/>
                      <a:pt x="403" y="986"/>
                      <a:pt x="403" y="986"/>
                    </a:cubicBezTo>
                    <a:cubicBezTo>
                      <a:pt x="403" y="30"/>
                      <a:pt x="403" y="30"/>
                      <a:pt x="403" y="30"/>
                    </a:cubicBezTo>
                    <a:cubicBezTo>
                      <a:pt x="403" y="13"/>
                      <a:pt x="389" y="0"/>
                      <a:pt x="372" y="0"/>
                    </a:cubicBezTo>
                    <a:cubicBezTo>
                      <a:pt x="356" y="0"/>
                      <a:pt x="342" y="13"/>
                      <a:pt x="342" y="30"/>
                    </a:cubicBezTo>
                    <a:cubicBezTo>
                      <a:pt x="342" y="986"/>
                      <a:pt x="342" y="986"/>
                      <a:pt x="342" y="986"/>
                    </a:cubicBezTo>
                    <a:cubicBezTo>
                      <a:pt x="215" y="986"/>
                      <a:pt x="215" y="986"/>
                      <a:pt x="215" y="986"/>
                    </a:cubicBezTo>
                    <a:cubicBezTo>
                      <a:pt x="154" y="986"/>
                      <a:pt x="104" y="1035"/>
                      <a:pt x="104" y="1096"/>
                    </a:cubicBezTo>
                    <a:cubicBezTo>
                      <a:pt x="104" y="1171"/>
                      <a:pt x="104" y="1171"/>
                      <a:pt x="104" y="1171"/>
                    </a:cubicBezTo>
                    <a:cubicBezTo>
                      <a:pt x="46" y="1174"/>
                      <a:pt x="0" y="1223"/>
                      <a:pt x="0" y="1282"/>
                    </a:cubicBezTo>
                    <a:cubicBezTo>
                      <a:pt x="0" y="1387"/>
                      <a:pt x="0" y="1387"/>
                      <a:pt x="0" y="1387"/>
                    </a:cubicBezTo>
                    <a:cubicBezTo>
                      <a:pt x="0" y="1403"/>
                      <a:pt x="13" y="1417"/>
                      <a:pt x="30" y="1417"/>
                    </a:cubicBezTo>
                    <a:cubicBezTo>
                      <a:pt x="856" y="1417"/>
                      <a:pt x="856" y="1417"/>
                      <a:pt x="856" y="1417"/>
                    </a:cubicBezTo>
                    <a:cubicBezTo>
                      <a:pt x="873" y="1417"/>
                      <a:pt x="886" y="1403"/>
                      <a:pt x="886" y="1387"/>
                    </a:cubicBezTo>
                    <a:cubicBezTo>
                      <a:pt x="886" y="1282"/>
                      <a:pt x="886" y="1282"/>
                      <a:pt x="886" y="1282"/>
                    </a:cubicBezTo>
                    <a:cubicBezTo>
                      <a:pt x="886" y="1224"/>
                      <a:pt x="842" y="1177"/>
                      <a:pt x="786" y="1172"/>
                    </a:cubicBezTo>
                    <a:close/>
                    <a:moveTo>
                      <a:pt x="165" y="1096"/>
                    </a:moveTo>
                    <a:cubicBezTo>
                      <a:pt x="165" y="1069"/>
                      <a:pt x="187" y="1046"/>
                      <a:pt x="215" y="1046"/>
                    </a:cubicBezTo>
                    <a:cubicBezTo>
                      <a:pt x="675" y="1046"/>
                      <a:pt x="675" y="1046"/>
                      <a:pt x="675" y="1046"/>
                    </a:cubicBezTo>
                    <a:cubicBezTo>
                      <a:pt x="703" y="1046"/>
                      <a:pt x="725" y="1069"/>
                      <a:pt x="725" y="1096"/>
                    </a:cubicBezTo>
                    <a:cubicBezTo>
                      <a:pt x="725" y="1171"/>
                      <a:pt x="725" y="1171"/>
                      <a:pt x="725" y="1171"/>
                    </a:cubicBezTo>
                    <a:cubicBezTo>
                      <a:pt x="165" y="1171"/>
                      <a:pt x="165" y="1171"/>
                      <a:pt x="165" y="1171"/>
                    </a:cubicBezTo>
                    <a:lnTo>
                      <a:pt x="165" y="1096"/>
                    </a:lnTo>
                    <a:close/>
                    <a:moveTo>
                      <a:pt x="826" y="1357"/>
                    </a:moveTo>
                    <a:cubicBezTo>
                      <a:pt x="60" y="1357"/>
                      <a:pt x="60" y="1357"/>
                      <a:pt x="60" y="1357"/>
                    </a:cubicBezTo>
                    <a:cubicBezTo>
                      <a:pt x="60" y="1282"/>
                      <a:pt x="60" y="1282"/>
                      <a:pt x="60" y="1282"/>
                    </a:cubicBezTo>
                    <a:cubicBezTo>
                      <a:pt x="60" y="1254"/>
                      <a:pt x="83" y="1232"/>
                      <a:pt x="110" y="1232"/>
                    </a:cubicBezTo>
                    <a:cubicBezTo>
                      <a:pt x="776" y="1232"/>
                      <a:pt x="776" y="1232"/>
                      <a:pt x="776" y="1232"/>
                    </a:cubicBezTo>
                    <a:cubicBezTo>
                      <a:pt x="803" y="1232"/>
                      <a:pt x="826" y="1254"/>
                      <a:pt x="826" y="1282"/>
                    </a:cubicBezTo>
                    <a:cubicBezTo>
                      <a:pt x="826" y="1357"/>
                      <a:pt x="826" y="1357"/>
                      <a:pt x="826" y="1357"/>
                    </a:cubicBezTo>
                    <a:close/>
                    <a:moveTo>
                      <a:pt x="826" y="1357"/>
                    </a:moveTo>
                    <a:cubicBezTo>
                      <a:pt x="826" y="1357"/>
                      <a:pt x="826" y="1357"/>
                      <a:pt x="826" y="135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grpSp>
      </p:grpSp>
      <p:sp>
        <p:nvSpPr>
          <p:cNvPr id="9" name="Rectangle 8">
            <a:extLst>
              <a:ext uri="{FF2B5EF4-FFF2-40B4-BE49-F238E27FC236}">
                <a16:creationId xmlns:a16="http://schemas.microsoft.com/office/drawing/2014/main" id="{97DF6653-4DC1-4EB8-8BB1-9FD1451D1A9B}"/>
              </a:ext>
            </a:extLst>
          </p:cNvPr>
          <p:cNvSpPr/>
          <p:nvPr/>
        </p:nvSpPr>
        <p:spPr>
          <a:xfrm>
            <a:off x="1485899" y="1858078"/>
            <a:ext cx="9220200" cy="4413744"/>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 name="TextBox 1">
            <a:extLst>
              <a:ext uri="{FF2B5EF4-FFF2-40B4-BE49-F238E27FC236}">
                <a16:creationId xmlns:a16="http://schemas.microsoft.com/office/drawing/2014/main" id="{ED398B30-692F-4AF6-9EC0-93F64F7D8A5E}"/>
              </a:ext>
            </a:extLst>
          </p:cNvPr>
          <p:cNvSpPr txBox="1"/>
          <p:nvPr/>
        </p:nvSpPr>
        <p:spPr>
          <a:xfrm>
            <a:off x="3867149" y="629709"/>
            <a:ext cx="4457700" cy="523220"/>
          </a:xfrm>
          <a:prstGeom prst="rect">
            <a:avLst/>
          </a:prstGeom>
          <a:noFill/>
        </p:spPr>
        <p:txBody>
          <a:bodyPr wrap="square" rtlCol="0">
            <a:spAutoFit/>
          </a:bodyPr>
          <a:lstStyle/>
          <a:p>
            <a:pPr algn="ctr"/>
            <a:r>
              <a:rPr lang="en-US" sz="2800" b="1" dirty="0">
                <a:solidFill>
                  <a:srgbClr val="FF0000"/>
                </a:solidFill>
              </a:rPr>
              <a:t>C</a:t>
            </a:r>
            <a:r>
              <a:rPr lang="en-US" altLang="zh-CN" sz="2800" b="1" dirty="0">
                <a:solidFill>
                  <a:srgbClr val="FF0000"/>
                </a:solidFill>
              </a:rPr>
              <a:t>onclusion</a:t>
            </a:r>
            <a:r>
              <a:rPr lang="zh-CN" altLang="en-US" sz="2800" b="1" dirty="0">
                <a:solidFill>
                  <a:schemeClr val="tx1">
                    <a:lumMod val="75000"/>
                    <a:lumOff val="25000"/>
                  </a:schemeClr>
                </a:solidFill>
              </a:rPr>
              <a:t> </a:t>
            </a:r>
            <a:endParaRPr lang="en-US" sz="2800" b="1" dirty="0">
              <a:solidFill>
                <a:schemeClr val="tx1">
                  <a:lumMod val="75000"/>
                  <a:lumOff val="25000"/>
                </a:schemeClr>
              </a:solidFill>
            </a:endParaRPr>
          </a:p>
        </p:txBody>
      </p:sp>
      <p:sp>
        <p:nvSpPr>
          <p:cNvPr id="3" name="Rectangle 2">
            <a:extLst>
              <a:ext uri="{FF2B5EF4-FFF2-40B4-BE49-F238E27FC236}">
                <a16:creationId xmlns:a16="http://schemas.microsoft.com/office/drawing/2014/main" id="{A068B38C-F945-4550-98CE-375CB8BADA4B}"/>
              </a:ext>
            </a:extLst>
          </p:cNvPr>
          <p:cNvSpPr/>
          <p:nvPr/>
        </p:nvSpPr>
        <p:spPr>
          <a:xfrm>
            <a:off x="5419724" y="1352980"/>
            <a:ext cx="1352550" cy="571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4" name="Rectangle 3">
            <a:extLst>
              <a:ext uri="{FF2B5EF4-FFF2-40B4-BE49-F238E27FC236}">
                <a16:creationId xmlns:a16="http://schemas.microsoft.com/office/drawing/2014/main" id="{C0F094B5-FE75-4203-BCF2-9D8CCA443582}"/>
              </a:ext>
            </a:extLst>
          </p:cNvPr>
          <p:cNvSpPr/>
          <p:nvPr/>
        </p:nvSpPr>
        <p:spPr>
          <a:xfrm rot="20205885">
            <a:off x="10533565" y="-2127819"/>
            <a:ext cx="2755333" cy="2755333"/>
          </a:xfrm>
          <a:prstGeom prst="rect">
            <a:avLst/>
          </a:prstGeom>
          <a:noFill/>
          <a:ln w="3175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5" name="Oval 4">
            <a:extLst>
              <a:ext uri="{FF2B5EF4-FFF2-40B4-BE49-F238E27FC236}">
                <a16:creationId xmlns:a16="http://schemas.microsoft.com/office/drawing/2014/main" id="{58EF1701-40E4-48A1-8572-C4D1B63F59D2}"/>
              </a:ext>
            </a:extLst>
          </p:cNvPr>
          <p:cNvSpPr/>
          <p:nvPr/>
        </p:nvSpPr>
        <p:spPr>
          <a:xfrm>
            <a:off x="-1066800" y="-801622"/>
            <a:ext cx="2133600" cy="2133600"/>
          </a:xfrm>
          <a:prstGeom prst="ellipse">
            <a:avLst/>
          </a:prstGeom>
          <a:noFill/>
          <a:ln w="190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nvGrpSpPr>
          <p:cNvPr id="30" name="组合 29">
            <a:extLst>
              <a:ext uri="{FF2B5EF4-FFF2-40B4-BE49-F238E27FC236}">
                <a16:creationId xmlns:a16="http://schemas.microsoft.com/office/drawing/2014/main" id="{669EE315-89A9-9543-B809-0E288778F81B}"/>
              </a:ext>
            </a:extLst>
          </p:cNvPr>
          <p:cNvGrpSpPr/>
          <p:nvPr/>
        </p:nvGrpSpPr>
        <p:grpSpPr>
          <a:xfrm>
            <a:off x="2025866" y="2335765"/>
            <a:ext cx="3496189" cy="731161"/>
            <a:chOff x="1845245" y="2328517"/>
            <a:chExt cx="3496189" cy="731161"/>
          </a:xfrm>
        </p:grpSpPr>
        <p:sp>
          <p:nvSpPr>
            <p:cNvPr id="16" name="TextBox 111">
              <a:extLst>
                <a:ext uri="{FF2B5EF4-FFF2-40B4-BE49-F238E27FC236}">
                  <a16:creationId xmlns:a16="http://schemas.microsoft.com/office/drawing/2014/main" id="{3854DC4B-5543-B64A-BE34-B6D63C72C5DC}"/>
                </a:ext>
              </a:extLst>
            </p:cNvPr>
            <p:cNvSpPr txBox="1"/>
            <p:nvPr/>
          </p:nvSpPr>
          <p:spPr>
            <a:xfrm>
              <a:off x="2580307" y="2328517"/>
              <a:ext cx="818290" cy="338554"/>
            </a:xfrm>
            <a:prstGeom prst="rect">
              <a:avLst/>
            </a:prstGeom>
            <a:noFill/>
          </p:spPr>
          <p:txBody>
            <a:bodyPr wrap="square" rtlCol="0">
              <a:spAutoFit/>
            </a:bodyPr>
            <a:lstStyle/>
            <a:p>
              <a:pPr algn="r"/>
              <a:r>
                <a:rPr lang="zh-CN" altLang="en-US" sz="1600" b="1" dirty="0">
                  <a:solidFill>
                    <a:schemeClr val="tx1">
                      <a:lumMod val="75000"/>
                      <a:lumOff val="25000"/>
                    </a:schemeClr>
                  </a:solidFill>
                </a:rPr>
                <a:t>创新点</a:t>
              </a:r>
              <a:endParaRPr lang="en-US" sz="1600" b="1" dirty="0">
                <a:solidFill>
                  <a:schemeClr val="tx1">
                    <a:lumMod val="75000"/>
                    <a:lumOff val="25000"/>
                  </a:schemeClr>
                </a:solidFill>
              </a:endParaRPr>
            </a:p>
          </p:txBody>
        </p:sp>
        <p:sp>
          <p:nvSpPr>
            <p:cNvPr id="17" name="TextBox 119">
              <a:extLst>
                <a:ext uri="{FF2B5EF4-FFF2-40B4-BE49-F238E27FC236}">
                  <a16:creationId xmlns:a16="http://schemas.microsoft.com/office/drawing/2014/main" id="{CE38E3F8-E0AD-A74C-A6F8-4A48E9046E50}"/>
                </a:ext>
              </a:extLst>
            </p:cNvPr>
            <p:cNvSpPr txBox="1"/>
            <p:nvPr/>
          </p:nvSpPr>
          <p:spPr>
            <a:xfrm>
              <a:off x="2618816" y="2659568"/>
              <a:ext cx="2722618" cy="400110"/>
            </a:xfrm>
            <a:prstGeom prst="rect">
              <a:avLst/>
            </a:prstGeom>
            <a:noFill/>
          </p:spPr>
          <p:txBody>
            <a:bodyPr wrap="square" rtlCol="0">
              <a:spAutoFit/>
            </a:bodyPr>
            <a:lstStyle/>
            <a:p>
              <a:r>
                <a:rPr lang="zh-CN" altLang="en-ID" sz="1000" dirty="0">
                  <a:solidFill>
                    <a:schemeClr val="bg1">
                      <a:lumMod val="75000"/>
                    </a:schemeClr>
                  </a:solidFill>
                  <a:latin typeface="Lato" panose="020F0502020204030203" pitchFamily="34" charset="0"/>
                  <a:ea typeface="Lato" panose="020F0502020204030203" pitchFamily="34" charset="0"/>
                  <a:cs typeface="Lato" panose="020F0502020204030203" pitchFamily="34" charset="0"/>
                </a:rPr>
                <a:t>把视频</a:t>
              </a:r>
              <a:r>
                <a:rPr lang="zh-CN" altLang="en-US" sz="1000" dirty="0">
                  <a:solidFill>
                    <a:schemeClr val="bg1">
                      <a:lumMod val="75000"/>
                    </a:schemeClr>
                  </a:solidFill>
                  <a:latin typeface="Lato" panose="020F0502020204030203" pitchFamily="34" charset="0"/>
                  <a:ea typeface="Lato" panose="020F0502020204030203" pitchFamily="34" charset="0"/>
                  <a:cs typeface="Lato" panose="020F0502020204030203" pitchFamily="34" charset="0"/>
                </a:rPr>
                <a:t>帧的预测应用于异常检测</a:t>
              </a:r>
              <a:endParaRPr lang="en-US" altLang="zh-CN" sz="1000" dirty="0">
                <a:solidFill>
                  <a:schemeClr val="bg1">
                    <a:lumMod val="75000"/>
                  </a:schemeClr>
                </a:solidFill>
                <a:latin typeface="Lato" panose="020F0502020204030203" pitchFamily="34" charset="0"/>
                <a:ea typeface="Lato" panose="020F0502020204030203" pitchFamily="34" charset="0"/>
                <a:cs typeface="Lato" panose="020F0502020204030203" pitchFamily="34" charset="0"/>
              </a:endParaRPr>
            </a:p>
            <a:p>
              <a:r>
                <a:rPr lang="zh-CN" altLang="en-US" sz="1000" dirty="0">
                  <a:solidFill>
                    <a:schemeClr val="bg1">
                      <a:lumMod val="75000"/>
                    </a:schemeClr>
                  </a:solidFill>
                  <a:latin typeface="Lato" panose="020F0502020204030203" pitchFamily="34" charset="0"/>
                  <a:ea typeface="Lato" panose="020F0502020204030203" pitchFamily="34" charset="0"/>
                  <a:cs typeface="Lato" panose="020F0502020204030203" pitchFamily="34" charset="0"/>
                </a:rPr>
                <a:t>把时间约束（光流）加入到视频预测框架中</a:t>
              </a:r>
              <a:endParaRPr lang="en-ID" sz="1000" dirty="0">
                <a:solidFill>
                  <a:schemeClr val="bg1">
                    <a:lumMod val="75000"/>
                  </a:schemeClr>
                </a:solidFill>
                <a:latin typeface="Lato" panose="020F0502020204030203" pitchFamily="34" charset="0"/>
                <a:ea typeface="Lato" panose="020F0502020204030203" pitchFamily="34" charset="0"/>
                <a:cs typeface="Lato" panose="020F0502020204030203" pitchFamily="34" charset="0"/>
              </a:endParaRPr>
            </a:p>
          </p:txBody>
        </p:sp>
        <p:grpSp>
          <p:nvGrpSpPr>
            <p:cNvPr id="18" name="Group 1">
              <a:extLst>
                <a:ext uri="{FF2B5EF4-FFF2-40B4-BE49-F238E27FC236}">
                  <a16:creationId xmlns:a16="http://schemas.microsoft.com/office/drawing/2014/main" id="{22F8856F-3B70-4A03-A02C-9A884C2FCA10}"/>
                </a:ext>
              </a:extLst>
            </p:cNvPr>
            <p:cNvGrpSpPr/>
            <p:nvPr/>
          </p:nvGrpSpPr>
          <p:grpSpPr>
            <a:xfrm>
              <a:off x="1845245" y="2328517"/>
              <a:ext cx="661182" cy="661182"/>
              <a:chOff x="1762125" y="3098409"/>
              <a:chExt cx="661182" cy="661182"/>
            </a:xfrm>
          </p:grpSpPr>
          <p:sp>
            <p:nvSpPr>
              <p:cNvPr id="19" name="Oval 7">
                <a:extLst>
                  <a:ext uri="{FF2B5EF4-FFF2-40B4-BE49-F238E27FC236}">
                    <a16:creationId xmlns:a16="http://schemas.microsoft.com/office/drawing/2014/main" id="{57BF029E-54F7-4976-AA70-D962BEF4B9AB}"/>
                  </a:ext>
                </a:extLst>
              </p:cNvPr>
              <p:cNvSpPr/>
              <p:nvPr/>
            </p:nvSpPr>
            <p:spPr>
              <a:xfrm>
                <a:off x="1762125" y="3098409"/>
                <a:ext cx="661182" cy="66118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ID"/>
              </a:p>
            </p:txBody>
          </p:sp>
          <p:grpSp>
            <p:nvGrpSpPr>
              <p:cNvPr id="20" name="Group 10">
                <a:extLst>
                  <a:ext uri="{FF2B5EF4-FFF2-40B4-BE49-F238E27FC236}">
                    <a16:creationId xmlns:a16="http://schemas.microsoft.com/office/drawing/2014/main" id="{027DA765-7696-4421-8AC7-E9B418F17C86}"/>
                  </a:ext>
                </a:extLst>
              </p:cNvPr>
              <p:cNvGrpSpPr/>
              <p:nvPr/>
            </p:nvGrpSpPr>
            <p:grpSpPr>
              <a:xfrm>
                <a:off x="1956313" y="3247716"/>
                <a:ext cx="297938" cy="374184"/>
                <a:chOff x="3413125" y="57150"/>
                <a:chExt cx="5359400" cy="6731000"/>
              </a:xfrm>
              <a:solidFill>
                <a:schemeClr val="bg1"/>
              </a:solidFill>
            </p:grpSpPr>
            <p:sp>
              <p:nvSpPr>
                <p:cNvPr id="21" name="Freeform 34">
                  <a:extLst>
                    <a:ext uri="{FF2B5EF4-FFF2-40B4-BE49-F238E27FC236}">
                      <a16:creationId xmlns:a16="http://schemas.microsoft.com/office/drawing/2014/main" id="{EBA0FD5C-A088-4B14-83F4-CECECE3883C6}"/>
                    </a:ext>
                  </a:extLst>
                </p:cNvPr>
                <p:cNvSpPr>
                  <a:spLocks noEditPoints="1"/>
                </p:cNvSpPr>
                <p:nvPr/>
              </p:nvSpPr>
              <p:spPr bwMode="auto">
                <a:xfrm>
                  <a:off x="4568825" y="5618163"/>
                  <a:ext cx="3044825" cy="771525"/>
                </a:xfrm>
                <a:custGeom>
                  <a:avLst/>
                  <a:gdLst>
                    <a:gd name="T0" fmla="*/ 30 w 923"/>
                    <a:gd name="T1" fmla="*/ 26 h 234"/>
                    <a:gd name="T2" fmla="*/ 1 w 923"/>
                    <a:gd name="T3" fmla="*/ 199 h 234"/>
                    <a:gd name="T4" fmla="*/ 8 w 923"/>
                    <a:gd name="T5" fmla="*/ 223 h 234"/>
                    <a:gd name="T6" fmla="*/ 31 w 923"/>
                    <a:gd name="T7" fmla="*/ 234 h 234"/>
                    <a:gd name="T8" fmla="*/ 893 w 923"/>
                    <a:gd name="T9" fmla="*/ 234 h 234"/>
                    <a:gd name="T10" fmla="*/ 923 w 923"/>
                    <a:gd name="T11" fmla="*/ 204 h 234"/>
                    <a:gd name="T12" fmla="*/ 922 w 923"/>
                    <a:gd name="T13" fmla="*/ 197 h 234"/>
                    <a:gd name="T14" fmla="*/ 894 w 923"/>
                    <a:gd name="T15" fmla="*/ 26 h 234"/>
                    <a:gd name="T16" fmla="*/ 864 w 923"/>
                    <a:gd name="T17" fmla="*/ 0 h 234"/>
                    <a:gd name="T18" fmla="*/ 60 w 923"/>
                    <a:gd name="T19" fmla="*/ 0 h 234"/>
                    <a:gd name="T20" fmla="*/ 30 w 923"/>
                    <a:gd name="T21" fmla="*/ 26 h 234"/>
                    <a:gd name="T22" fmla="*/ 85 w 923"/>
                    <a:gd name="T23" fmla="*/ 61 h 234"/>
                    <a:gd name="T24" fmla="*/ 839 w 923"/>
                    <a:gd name="T25" fmla="*/ 61 h 234"/>
                    <a:gd name="T26" fmla="*/ 857 w 923"/>
                    <a:gd name="T27" fmla="*/ 174 h 234"/>
                    <a:gd name="T28" fmla="*/ 67 w 923"/>
                    <a:gd name="T29" fmla="*/ 174 h 234"/>
                    <a:gd name="T30" fmla="*/ 85 w 923"/>
                    <a:gd name="T31" fmla="*/ 61 h 234"/>
                    <a:gd name="T32" fmla="*/ 85 w 923"/>
                    <a:gd name="T33" fmla="*/ 61 h 234"/>
                    <a:gd name="T34" fmla="*/ 85 w 923"/>
                    <a:gd name="T35" fmla="*/ 61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23" h="234">
                      <a:moveTo>
                        <a:pt x="30" y="26"/>
                      </a:moveTo>
                      <a:cubicBezTo>
                        <a:pt x="1" y="199"/>
                        <a:pt x="1" y="199"/>
                        <a:pt x="1" y="199"/>
                      </a:cubicBezTo>
                      <a:cubicBezTo>
                        <a:pt x="0" y="208"/>
                        <a:pt x="2" y="217"/>
                        <a:pt x="8" y="223"/>
                      </a:cubicBezTo>
                      <a:cubicBezTo>
                        <a:pt x="14" y="230"/>
                        <a:pt x="22" y="234"/>
                        <a:pt x="31" y="234"/>
                      </a:cubicBezTo>
                      <a:cubicBezTo>
                        <a:pt x="893" y="234"/>
                        <a:pt x="893" y="234"/>
                        <a:pt x="893" y="234"/>
                      </a:cubicBezTo>
                      <a:cubicBezTo>
                        <a:pt x="910" y="234"/>
                        <a:pt x="923" y="221"/>
                        <a:pt x="923" y="204"/>
                      </a:cubicBezTo>
                      <a:cubicBezTo>
                        <a:pt x="923" y="201"/>
                        <a:pt x="923" y="199"/>
                        <a:pt x="922" y="197"/>
                      </a:cubicBezTo>
                      <a:cubicBezTo>
                        <a:pt x="894" y="26"/>
                        <a:pt x="894" y="26"/>
                        <a:pt x="894" y="26"/>
                      </a:cubicBezTo>
                      <a:cubicBezTo>
                        <a:pt x="892" y="11"/>
                        <a:pt x="879" y="0"/>
                        <a:pt x="864" y="0"/>
                      </a:cubicBezTo>
                      <a:cubicBezTo>
                        <a:pt x="60" y="0"/>
                        <a:pt x="60" y="0"/>
                        <a:pt x="60" y="0"/>
                      </a:cubicBezTo>
                      <a:cubicBezTo>
                        <a:pt x="45" y="0"/>
                        <a:pt x="32" y="11"/>
                        <a:pt x="30" y="26"/>
                      </a:cubicBezTo>
                      <a:close/>
                      <a:moveTo>
                        <a:pt x="85" y="61"/>
                      </a:moveTo>
                      <a:cubicBezTo>
                        <a:pt x="839" y="61"/>
                        <a:pt x="839" y="61"/>
                        <a:pt x="839" y="61"/>
                      </a:cubicBezTo>
                      <a:cubicBezTo>
                        <a:pt x="857" y="174"/>
                        <a:pt x="857" y="174"/>
                        <a:pt x="857" y="174"/>
                      </a:cubicBezTo>
                      <a:cubicBezTo>
                        <a:pt x="67" y="174"/>
                        <a:pt x="67" y="174"/>
                        <a:pt x="67" y="174"/>
                      </a:cubicBezTo>
                      <a:lnTo>
                        <a:pt x="85" y="61"/>
                      </a:lnTo>
                      <a:close/>
                      <a:moveTo>
                        <a:pt x="85" y="61"/>
                      </a:moveTo>
                      <a:cubicBezTo>
                        <a:pt x="85" y="61"/>
                        <a:pt x="85" y="61"/>
                        <a:pt x="85" y="6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ID"/>
                </a:p>
              </p:txBody>
            </p:sp>
            <p:sp>
              <p:nvSpPr>
                <p:cNvPr id="22" name="Freeform 35">
                  <a:extLst>
                    <a:ext uri="{FF2B5EF4-FFF2-40B4-BE49-F238E27FC236}">
                      <a16:creationId xmlns:a16="http://schemas.microsoft.com/office/drawing/2014/main" id="{8112D249-EC6A-43DC-B000-C3561C44965A}"/>
                    </a:ext>
                  </a:extLst>
                </p:cNvPr>
                <p:cNvSpPr>
                  <a:spLocks noEditPoints="1"/>
                </p:cNvSpPr>
                <p:nvPr/>
              </p:nvSpPr>
              <p:spPr bwMode="auto">
                <a:xfrm>
                  <a:off x="3413125" y="57150"/>
                  <a:ext cx="5359400" cy="6731000"/>
                </a:xfrm>
                <a:custGeom>
                  <a:avLst/>
                  <a:gdLst>
                    <a:gd name="T0" fmla="*/ 1471 w 1624"/>
                    <a:gd name="T1" fmla="*/ 111 h 2044"/>
                    <a:gd name="T2" fmla="*/ 153 w 1624"/>
                    <a:gd name="T3" fmla="*/ 111 h 2044"/>
                    <a:gd name="T4" fmla="*/ 0 w 1624"/>
                    <a:gd name="T5" fmla="*/ 389 h 2044"/>
                    <a:gd name="T6" fmla="*/ 285 w 1624"/>
                    <a:gd name="T7" fmla="*/ 847 h 2044"/>
                    <a:gd name="T8" fmla="*/ 673 w 1624"/>
                    <a:gd name="T9" fmla="*/ 1270 h 2044"/>
                    <a:gd name="T10" fmla="*/ 592 w 1624"/>
                    <a:gd name="T11" fmla="*/ 1568 h 2044"/>
                    <a:gd name="T12" fmla="*/ 537 w 1624"/>
                    <a:gd name="T13" fmla="*/ 1629 h 2044"/>
                    <a:gd name="T14" fmla="*/ 1353 w 1624"/>
                    <a:gd name="T15" fmla="*/ 1972 h 2044"/>
                    <a:gd name="T16" fmla="*/ 280 w 1624"/>
                    <a:gd name="T17" fmla="*/ 1984 h 2044"/>
                    <a:gd name="T18" fmla="*/ 329 w 1624"/>
                    <a:gd name="T19" fmla="*/ 1670 h 2044"/>
                    <a:gd name="T20" fmla="*/ 425 w 1624"/>
                    <a:gd name="T21" fmla="*/ 1599 h 2044"/>
                    <a:gd name="T22" fmla="*/ 270 w 1624"/>
                    <a:gd name="T23" fmla="*/ 1658 h 2044"/>
                    <a:gd name="T24" fmla="*/ 280 w 1624"/>
                    <a:gd name="T25" fmla="*/ 2044 h 2044"/>
                    <a:gd name="T26" fmla="*/ 1413 w 1624"/>
                    <a:gd name="T27" fmla="*/ 1960 h 2044"/>
                    <a:gd name="T28" fmla="*/ 1032 w 1624"/>
                    <a:gd name="T29" fmla="*/ 1568 h 2044"/>
                    <a:gd name="T30" fmla="*/ 951 w 1624"/>
                    <a:gd name="T31" fmla="*/ 1270 h 2044"/>
                    <a:gd name="T32" fmla="*/ 1339 w 1624"/>
                    <a:gd name="T33" fmla="*/ 847 h 2044"/>
                    <a:gd name="T34" fmla="*/ 1624 w 1624"/>
                    <a:gd name="T35" fmla="*/ 389 h 2044"/>
                    <a:gd name="T36" fmla="*/ 191 w 1624"/>
                    <a:gd name="T37" fmla="*/ 786 h 2044"/>
                    <a:gd name="T38" fmla="*/ 191 w 1624"/>
                    <a:gd name="T39" fmla="*/ 258 h 2044"/>
                    <a:gd name="T40" fmla="*/ 191 w 1624"/>
                    <a:gd name="T41" fmla="*/ 318 h 2044"/>
                    <a:gd name="T42" fmla="*/ 191 w 1624"/>
                    <a:gd name="T43" fmla="*/ 726 h 2044"/>
                    <a:gd name="T44" fmla="*/ 274 w 1624"/>
                    <a:gd name="T45" fmla="*/ 665 h 2044"/>
                    <a:gd name="T46" fmla="*/ 181 w 1624"/>
                    <a:gd name="T47" fmla="*/ 389 h 2044"/>
                    <a:gd name="T48" fmla="*/ 274 w 1624"/>
                    <a:gd name="T49" fmla="*/ 665 h 2044"/>
                    <a:gd name="T50" fmla="*/ 733 w 1624"/>
                    <a:gd name="T51" fmla="*/ 1407 h 2044"/>
                    <a:gd name="T52" fmla="*/ 971 w 1624"/>
                    <a:gd name="T53" fmla="*/ 1518 h 2044"/>
                    <a:gd name="T54" fmla="*/ 653 w 1624"/>
                    <a:gd name="T55" fmla="*/ 1518 h 2044"/>
                    <a:gd name="T56" fmla="*/ 971 w 1624"/>
                    <a:gd name="T57" fmla="*/ 1518 h 2044"/>
                    <a:gd name="T58" fmla="*/ 653 w 1624"/>
                    <a:gd name="T59" fmla="*/ 1163 h 2044"/>
                    <a:gd name="T60" fmla="*/ 971 w 1624"/>
                    <a:gd name="T61" fmla="*/ 1163 h 2044"/>
                    <a:gd name="T62" fmla="*/ 627 w 1624"/>
                    <a:gd name="T63" fmla="*/ 1052 h 2044"/>
                    <a:gd name="T64" fmla="*/ 395 w 1624"/>
                    <a:gd name="T65" fmla="*/ 258 h 2044"/>
                    <a:gd name="T66" fmla="*/ 264 w 1624"/>
                    <a:gd name="T67" fmla="*/ 198 h 2044"/>
                    <a:gd name="T68" fmla="*/ 264 w 1624"/>
                    <a:gd name="T69" fmla="*/ 60 h 2044"/>
                    <a:gd name="T70" fmla="*/ 1411 w 1624"/>
                    <a:gd name="T71" fmla="*/ 147 h 2044"/>
                    <a:gd name="T72" fmla="*/ 506 w 1624"/>
                    <a:gd name="T73" fmla="*/ 228 h 2044"/>
                    <a:gd name="T74" fmla="*/ 1290 w 1624"/>
                    <a:gd name="T75" fmla="*/ 444 h 2044"/>
                    <a:gd name="T76" fmla="*/ 1350 w 1624"/>
                    <a:gd name="T77" fmla="*/ 379 h 2044"/>
                    <a:gd name="T78" fmla="*/ 1443 w 1624"/>
                    <a:gd name="T79" fmla="*/ 655 h 2044"/>
                    <a:gd name="T80" fmla="*/ 1350 w 1624"/>
                    <a:gd name="T81" fmla="*/ 584 h 2044"/>
                    <a:gd name="T82" fmla="*/ 1290 w 1624"/>
                    <a:gd name="T83" fmla="*/ 760 h 2044"/>
                    <a:gd name="T84" fmla="*/ 1433 w 1624"/>
                    <a:gd name="T85" fmla="*/ 786 h 2044"/>
                    <a:gd name="T86" fmla="*/ 1433 w 1624"/>
                    <a:gd name="T87" fmla="*/ 726 h 2044"/>
                    <a:gd name="T88" fmla="*/ 1433 w 1624"/>
                    <a:gd name="T89" fmla="*/ 318 h 2044"/>
                    <a:gd name="T90" fmla="*/ 1433 w 1624"/>
                    <a:gd name="T91" fmla="*/ 258 h 2044"/>
                    <a:gd name="T92" fmla="*/ 1564 w 1624"/>
                    <a:gd name="T93" fmla="*/ 655 h 20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624" h="2044">
                      <a:moveTo>
                        <a:pt x="1458" y="199"/>
                      </a:moveTo>
                      <a:cubicBezTo>
                        <a:pt x="1466" y="184"/>
                        <a:pt x="1471" y="166"/>
                        <a:pt x="1471" y="147"/>
                      </a:cubicBezTo>
                      <a:cubicBezTo>
                        <a:pt x="1471" y="111"/>
                        <a:pt x="1471" y="111"/>
                        <a:pt x="1471" y="111"/>
                      </a:cubicBezTo>
                      <a:cubicBezTo>
                        <a:pt x="1471" y="50"/>
                        <a:pt x="1421" y="0"/>
                        <a:pt x="1360" y="0"/>
                      </a:cubicBezTo>
                      <a:cubicBezTo>
                        <a:pt x="264" y="0"/>
                        <a:pt x="264" y="0"/>
                        <a:pt x="264" y="0"/>
                      </a:cubicBezTo>
                      <a:cubicBezTo>
                        <a:pt x="203" y="0"/>
                        <a:pt x="153" y="50"/>
                        <a:pt x="153" y="111"/>
                      </a:cubicBezTo>
                      <a:cubicBezTo>
                        <a:pt x="153" y="147"/>
                        <a:pt x="153" y="147"/>
                        <a:pt x="153" y="147"/>
                      </a:cubicBezTo>
                      <a:cubicBezTo>
                        <a:pt x="153" y="166"/>
                        <a:pt x="158" y="184"/>
                        <a:pt x="166" y="199"/>
                      </a:cubicBezTo>
                      <a:cubicBezTo>
                        <a:pt x="72" y="212"/>
                        <a:pt x="0" y="292"/>
                        <a:pt x="0" y="389"/>
                      </a:cubicBezTo>
                      <a:cubicBezTo>
                        <a:pt x="0" y="655"/>
                        <a:pt x="0" y="655"/>
                        <a:pt x="0" y="655"/>
                      </a:cubicBezTo>
                      <a:cubicBezTo>
                        <a:pt x="0" y="761"/>
                        <a:pt x="86" y="847"/>
                        <a:pt x="191" y="847"/>
                      </a:cubicBezTo>
                      <a:cubicBezTo>
                        <a:pt x="285" y="847"/>
                        <a:pt x="285" y="847"/>
                        <a:pt x="285" y="847"/>
                      </a:cubicBezTo>
                      <a:cubicBezTo>
                        <a:pt x="321" y="989"/>
                        <a:pt x="443" y="1097"/>
                        <a:pt x="592" y="1111"/>
                      </a:cubicBezTo>
                      <a:cubicBezTo>
                        <a:pt x="592" y="1163"/>
                        <a:pt x="592" y="1163"/>
                        <a:pt x="592" y="1163"/>
                      </a:cubicBezTo>
                      <a:cubicBezTo>
                        <a:pt x="592" y="1214"/>
                        <a:pt x="626" y="1257"/>
                        <a:pt x="673" y="1270"/>
                      </a:cubicBezTo>
                      <a:cubicBezTo>
                        <a:pt x="673" y="1411"/>
                        <a:pt x="673" y="1411"/>
                        <a:pt x="673" y="1411"/>
                      </a:cubicBezTo>
                      <a:cubicBezTo>
                        <a:pt x="626" y="1424"/>
                        <a:pt x="592" y="1467"/>
                        <a:pt x="592" y="1518"/>
                      </a:cubicBezTo>
                      <a:cubicBezTo>
                        <a:pt x="592" y="1568"/>
                        <a:pt x="592" y="1568"/>
                        <a:pt x="592" y="1568"/>
                      </a:cubicBezTo>
                      <a:cubicBezTo>
                        <a:pt x="537" y="1568"/>
                        <a:pt x="537" y="1568"/>
                        <a:pt x="537" y="1568"/>
                      </a:cubicBezTo>
                      <a:cubicBezTo>
                        <a:pt x="520" y="1568"/>
                        <a:pt x="507" y="1582"/>
                        <a:pt x="507" y="1599"/>
                      </a:cubicBezTo>
                      <a:cubicBezTo>
                        <a:pt x="507" y="1615"/>
                        <a:pt x="520" y="1629"/>
                        <a:pt x="537" y="1629"/>
                      </a:cubicBezTo>
                      <a:cubicBezTo>
                        <a:pt x="1245" y="1629"/>
                        <a:pt x="1245" y="1629"/>
                        <a:pt x="1245" y="1629"/>
                      </a:cubicBezTo>
                      <a:cubicBezTo>
                        <a:pt x="1269" y="1629"/>
                        <a:pt x="1290" y="1646"/>
                        <a:pt x="1295" y="1670"/>
                      </a:cubicBezTo>
                      <a:cubicBezTo>
                        <a:pt x="1353" y="1972"/>
                        <a:pt x="1353" y="1972"/>
                        <a:pt x="1353" y="1972"/>
                      </a:cubicBezTo>
                      <a:cubicBezTo>
                        <a:pt x="1354" y="1976"/>
                        <a:pt x="1352" y="1978"/>
                        <a:pt x="1351" y="1980"/>
                      </a:cubicBezTo>
                      <a:cubicBezTo>
                        <a:pt x="1350" y="1981"/>
                        <a:pt x="1348" y="1984"/>
                        <a:pt x="1344" y="1984"/>
                      </a:cubicBezTo>
                      <a:cubicBezTo>
                        <a:pt x="280" y="1984"/>
                        <a:pt x="280" y="1984"/>
                        <a:pt x="280" y="1984"/>
                      </a:cubicBezTo>
                      <a:cubicBezTo>
                        <a:pt x="276" y="1984"/>
                        <a:pt x="274" y="1981"/>
                        <a:pt x="273" y="1980"/>
                      </a:cubicBezTo>
                      <a:cubicBezTo>
                        <a:pt x="271" y="1978"/>
                        <a:pt x="270" y="1976"/>
                        <a:pt x="270" y="1972"/>
                      </a:cubicBezTo>
                      <a:cubicBezTo>
                        <a:pt x="329" y="1670"/>
                        <a:pt x="329" y="1670"/>
                        <a:pt x="329" y="1670"/>
                      </a:cubicBezTo>
                      <a:cubicBezTo>
                        <a:pt x="334" y="1646"/>
                        <a:pt x="354" y="1629"/>
                        <a:pt x="379" y="1629"/>
                      </a:cubicBezTo>
                      <a:cubicBezTo>
                        <a:pt x="394" y="1629"/>
                        <a:pt x="394" y="1629"/>
                        <a:pt x="394" y="1629"/>
                      </a:cubicBezTo>
                      <a:cubicBezTo>
                        <a:pt x="411" y="1629"/>
                        <a:pt x="425" y="1615"/>
                        <a:pt x="425" y="1599"/>
                      </a:cubicBezTo>
                      <a:cubicBezTo>
                        <a:pt x="425" y="1582"/>
                        <a:pt x="411" y="1568"/>
                        <a:pt x="394" y="1568"/>
                      </a:cubicBezTo>
                      <a:cubicBezTo>
                        <a:pt x="379" y="1568"/>
                        <a:pt x="379" y="1568"/>
                        <a:pt x="379" y="1568"/>
                      </a:cubicBezTo>
                      <a:cubicBezTo>
                        <a:pt x="326" y="1568"/>
                        <a:pt x="280" y="1606"/>
                        <a:pt x="270" y="1658"/>
                      </a:cubicBezTo>
                      <a:cubicBezTo>
                        <a:pt x="211" y="1960"/>
                        <a:pt x="211" y="1960"/>
                        <a:pt x="211" y="1960"/>
                      </a:cubicBezTo>
                      <a:cubicBezTo>
                        <a:pt x="207" y="1981"/>
                        <a:pt x="212" y="2002"/>
                        <a:pt x="226" y="2018"/>
                      </a:cubicBezTo>
                      <a:cubicBezTo>
                        <a:pt x="239" y="2035"/>
                        <a:pt x="259" y="2044"/>
                        <a:pt x="280" y="2044"/>
                      </a:cubicBezTo>
                      <a:cubicBezTo>
                        <a:pt x="1344" y="2044"/>
                        <a:pt x="1344" y="2044"/>
                        <a:pt x="1344" y="2044"/>
                      </a:cubicBezTo>
                      <a:cubicBezTo>
                        <a:pt x="1365" y="2044"/>
                        <a:pt x="1385" y="2035"/>
                        <a:pt x="1398" y="2018"/>
                      </a:cubicBezTo>
                      <a:cubicBezTo>
                        <a:pt x="1411" y="2002"/>
                        <a:pt x="1417" y="1981"/>
                        <a:pt x="1413" y="1960"/>
                      </a:cubicBezTo>
                      <a:cubicBezTo>
                        <a:pt x="1354" y="1658"/>
                        <a:pt x="1354" y="1658"/>
                        <a:pt x="1354" y="1658"/>
                      </a:cubicBezTo>
                      <a:cubicBezTo>
                        <a:pt x="1344" y="1606"/>
                        <a:pt x="1298" y="1568"/>
                        <a:pt x="1245" y="1568"/>
                      </a:cubicBezTo>
                      <a:cubicBezTo>
                        <a:pt x="1032" y="1568"/>
                        <a:pt x="1032" y="1568"/>
                        <a:pt x="1032" y="1568"/>
                      </a:cubicBezTo>
                      <a:cubicBezTo>
                        <a:pt x="1032" y="1518"/>
                        <a:pt x="1032" y="1518"/>
                        <a:pt x="1032" y="1518"/>
                      </a:cubicBezTo>
                      <a:cubicBezTo>
                        <a:pt x="1032" y="1467"/>
                        <a:pt x="998" y="1424"/>
                        <a:pt x="951" y="1411"/>
                      </a:cubicBezTo>
                      <a:cubicBezTo>
                        <a:pt x="951" y="1270"/>
                        <a:pt x="951" y="1270"/>
                        <a:pt x="951" y="1270"/>
                      </a:cubicBezTo>
                      <a:cubicBezTo>
                        <a:pt x="998" y="1257"/>
                        <a:pt x="1032" y="1214"/>
                        <a:pt x="1032" y="1163"/>
                      </a:cubicBezTo>
                      <a:cubicBezTo>
                        <a:pt x="1032" y="1111"/>
                        <a:pt x="1032" y="1111"/>
                        <a:pt x="1032" y="1111"/>
                      </a:cubicBezTo>
                      <a:cubicBezTo>
                        <a:pt x="1181" y="1097"/>
                        <a:pt x="1303" y="989"/>
                        <a:pt x="1339" y="847"/>
                      </a:cubicBezTo>
                      <a:cubicBezTo>
                        <a:pt x="1433" y="847"/>
                        <a:pt x="1433" y="847"/>
                        <a:pt x="1433" y="847"/>
                      </a:cubicBezTo>
                      <a:cubicBezTo>
                        <a:pt x="1538" y="847"/>
                        <a:pt x="1624" y="761"/>
                        <a:pt x="1624" y="655"/>
                      </a:cubicBezTo>
                      <a:cubicBezTo>
                        <a:pt x="1624" y="389"/>
                        <a:pt x="1624" y="389"/>
                        <a:pt x="1624" y="389"/>
                      </a:cubicBezTo>
                      <a:cubicBezTo>
                        <a:pt x="1624" y="292"/>
                        <a:pt x="1552" y="212"/>
                        <a:pt x="1458" y="199"/>
                      </a:cubicBezTo>
                      <a:close/>
                      <a:moveTo>
                        <a:pt x="274" y="786"/>
                      </a:moveTo>
                      <a:cubicBezTo>
                        <a:pt x="191" y="786"/>
                        <a:pt x="191" y="786"/>
                        <a:pt x="191" y="786"/>
                      </a:cubicBezTo>
                      <a:cubicBezTo>
                        <a:pt x="119" y="786"/>
                        <a:pt x="60" y="727"/>
                        <a:pt x="60" y="655"/>
                      </a:cubicBezTo>
                      <a:cubicBezTo>
                        <a:pt x="60" y="389"/>
                        <a:pt x="60" y="389"/>
                        <a:pt x="60" y="389"/>
                      </a:cubicBezTo>
                      <a:cubicBezTo>
                        <a:pt x="60" y="317"/>
                        <a:pt x="119" y="258"/>
                        <a:pt x="191" y="258"/>
                      </a:cubicBezTo>
                      <a:cubicBezTo>
                        <a:pt x="274" y="258"/>
                        <a:pt x="274" y="258"/>
                        <a:pt x="274" y="258"/>
                      </a:cubicBezTo>
                      <a:cubicBezTo>
                        <a:pt x="274" y="318"/>
                        <a:pt x="274" y="318"/>
                        <a:pt x="274" y="318"/>
                      </a:cubicBezTo>
                      <a:cubicBezTo>
                        <a:pt x="191" y="318"/>
                        <a:pt x="191" y="318"/>
                        <a:pt x="191" y="318"/>
                      </a:cubicBezTo>
                      <a:cubicBezTo>
                        <a:pt x="152" y="318"/>
                        <a:pt x="121" y="350"/>
                        <a:pt x="121" y="389"/>
                      </a:cubicBezTo>
                      <a:cubicBezTo>
                        <a:pt x="121" y="655"/>
                        <a:pt x="121" y="655"/>
                        <a:pt x="121" y="655"/>
                      </a:cubicBezTo>
                      <a:cubicBezTo>
                        <a:pt x="121" y="694"/>
                        <a:pt x="152" y="726"/>
                        <a:pt x="191" y="726"/>
                      </a:cubicBezTo>
                      <a:cubicBezTo>
                        <a:pt x="274" y="726"/>
                        <a:pt x="274" y="726"/>
                        <a:pt x="274" y="726"/>
                      </a:cubicBezTo>
                      <a:cubicBezTo>
                        <a:pt x="274" y="786"/>
                        <a:pt x="274" y="786"/>
                        <a:pt x="274" y="786"/>
                      </a:cubicBezTo>
                      <a:close/>
                      <a:moveTo>
                        <a:pt x="274" y="665"/>
                      </a:moveTo>
                      <a:cubicBezTo>
                        <a:pt x="191" y="665"/>
                        <a:pt x="191" y="665"/>
                        <a:pt x="191" y="665"/>
                      </a:cubicBezTo>
                      <a:cubicBezTo>
                        <a:pt x="186" y="665"/>
                        <a:pt x="181" y="661"/>
                        <a:pt x="181" y="655"/>
                      </a:cubicBezTo>
                      <a:cubicBezTo>
                        <a:pt x="181" y="389"/>
                        <a:pt x="181" y="389"/>
                        <a:pt x="181" y="389"/>
                      </a:cubicBezTo>
                      <a:cubicBezTo>
                        <a:pt x="181" y="383"/>
                        <a:pt x="186" y="379"/>
                        <a:pt x="191" y="379"/>
                      </a:cubicBezTo>
                      <a:cubicBezTo>
                        <a:pt x="274" y="379"/>
                        <a:pt x="274" y="379"/>
                        <a:pt x="274" y="379"/>
                      </a:cubicBezTo>
                      <a:lnTo>
                        <a:pt x="274" y="665"/>
                      </a:lnTo>
                      <a:close/>
                      <a:moveTo>
                        <a:pt x="891" y="1274"/>
                      </a:moveTo>
                      <a:cubicBezTo>
                        <a:pt x="891" y="1407"/>
                        <a:pt x="891" y="1407"/>
                        <a:pt x="891" y="1407"/>
                      </a:cubicBezTo>
                      <a:cubicBezTo>
                        <a:pt x="733" y="1407"/>
                        <a:pt x="733" y="1407"/>
                        <a:pt x="733" y="1407"/>
                      </a:cubicBezTo>
                      <a:cubicBezTo>
                        <a:pt x="733" y="1274"/>
                        <a:pt x="733" y="1274"/>
                        <a:pt x="733" y="1274"/>
                      </a:cubicBezTo>
                      <a:lnTo>
                        <a:pt x="891" y="1274"/>
                      </a:lnTo>
                      <a:close/>
                      <a:moveTo>
                        <a:pt x="971" y="1518"/>
                      </a:moveTo>
                      <a:cubicBezTo>
                        <a:pt x="971" y="1568"/>
                        <a:pt x="971" y="1568"/>
                        <a:pt x="971" y="1568"/>
                      </a:cubicBezTo>
                      <a:cubicBezTo>
                        <a:pt x="653" y="1568"/>
                        <a:pt x="653" y="1568"/>
                        <a:pt x="653" y="1568"/>
                      </a:cubicBezTo>
                      <a:cubicBezTo>
                        <a:pt x="653" y="1518"/>
                        <a:pt x="653" y="1518"/>
                        <a:pt x="653" y="1518"/>
                      </a:cubicBezTo>
                      <a:cubicBezTo>
                        <a:pt x="653" y="1490"/>
                        <a:pt x="675" y="1467"/>
                        <a:pt x="703" y="1467"/>
                      </a:cubicBezTo>
                      <a:cubicBezTo>
                        <a:pt x="921" y="1467"/>
                        <a:pt x="921" y="1467"/>
                        <a:pt x="921" y="1467"/>
                      </a:cubicBezTo>
                      <a:cubicBezTo>
                        <a:pt x="949" y="1467"/>
                        <a:pt x="971" y="1490"/>
                        <a:pt x="971" y="1518"/>
                      </a:cubicBezTo>
                      <a:close/>
                      <a:moveTo>
                        <a:pt x="921" y="1214"/>
                      </a:moveTo>
                      <a:cubicBezTo>
                        <a:pt x="703" y="1214"/>
                        <a:pt x="703" y="1214"/>
                        <a:pt x="703" y="1214"/>
                      </a:cubicBezTo>
                      <a:cubicBezTo>
                        <a:pt x="675" y="1214"/>
                        <a:pt x="653" y="1191"/>
                        <a:pt x="653" y="1163"/>
                      </a:cubicBezTo>
                      <a:cubicBezTo>
                        <a:pt x="653" y="1113"/>
                        <a:pt x="653" y="1113"/>
                        <a:pt x="653" y="1113"/>
                      </a:cubicBezTo>
                      <a:cubicBezTo>
                        <a:pt x="971" y="1113"/>
                        <a:pt x="971" y="1113"/>
                        <a:pt x="971" y="1113"/>
                      </a:cubicBezTo>
                      <a:cubicBezTo>
                        <a:pt x="971" y="1163"/>
                        <a:pt x="971" y="1163"/>
                        <a:pt x="971" y="1163"/>
                      </a:cubicBezTo>
                      <a:cubicBezTo>
                        <a:pt x="971" y="1191"/>
                        <a:pt x="949" y="1214"/>
                        <a:pt x="921" y="1214"/>
                      </a:cubicBezTo>
                      <a:close/>
                      <a:moveTo>
                        <a:pt x="997" y="1052"/>
                      </a:moveTo>
                      <a:cubicBezTo>
                        <a:pt x="627" y="1052"/>
                        <a:pt x="627" y="1052"/>
                        <a:pt x="627" y="1052"/>
                      </a:cubicBezTo>
                      <a:cubicBezTo>
                        <a:pt x="465" y="1052"/>
                        <a:pt x="334" y="921"/>
                        <a:pt x="334" y="760"/>
                      </a:cubicBezTo>
                      <a:cubicBezTo>
                        <a:pt x="334" y="258"/>
                        <a:pt x="334" y="258"/>
                        <a:pt x="334" y="258"/>
                      </a:cubicBezTo>
                      <a:cubicBezTo>
                        <a:pt x="395" y="258"/>
                        <a:pt x="395" y="258"/>
                        <a:pt x="395" y="258"/>
                      </a:cubicBezTo>
                      <a:cubicBezTo>
                        <a:pt x="412" y="258"/>
                        <a:pt x="425" y="244"/>
                        <a:pt x="425" y="228"/>
                      </a:cubicBezTo>
                      <a:cubicBezTo>
                        <a:pt x="425" y="211"/>
                        <a:pt x="412" y="198"/>
                        <a:pt x="395" y="198"/>
                      </a:cubicBezTo>
                      <a:cubicBezTo>
                        <a:pt x="264" y="198"/>
                        <a:pt x="264" y="198"/>
                        <a:pt x="264" y="198"/>
                      </a:cubicBezTo>
                      <a:cubicBezTo>
                        <a:pt x="236" y="198"/>
                        <a:pt x="213" y="175"/>
                        <a:pt x="213" y="147"/>
                      </a:cubicBezTo>
                      <a:cubicBezTo>
                        <a:pt x="213" y="111"/>
                        <a:pt x="213" y="111"/>
                        <a:pt x="213" y="111"/>
                      </a:cubicBezTo>
                      <a:cubicBezTo>
                        <a:pt x="213" y="83"/>
                        <a:pt x="236" y="60"/>
                        <a:pt x="264" y="60"/>
                      </a:cubicBezTo>
                      <a:cubicBezTo>
                        <a:pt x="1360" y="60"/>
                        <a:pt x="1360" y="60"/>
                        <a:pt x="1360" y="60"/>
                      </a:cubicBezTo>
                      <a:cubicBezTo>
                        <a:pt x="1388" y="60"/>
                        <a:pt x="1411" y="83"/>
                        <a:pt x="1411" y="111"/>
                      </a:cubicBezTo>
                      <a:cubicBezTo>
                        <a:pt x="1411" y="147"/>
                        <a:pt x="1411" y="147"/>
                        <a:pt x="1411" y="147"/>
                      </a:cubicBezTo>
                      <a:cubicBezTo>
                        <a:pt x="1411" y="175"/>
                        <a:pt x="1388" y="198"/>
                        <a:pt x="1360" y="198"/>
                      </a:cubicBezTo>
                      <a:cubicBezTo>
                        <a:pt x="536" y="198"/>
                        <a:pt x="536" y="198"/>
                        <a:pt x="536" y="198"/>
                      </a:cubicBezTo>
                      <a:cubicBezTo>
                        <a:pt x="519" y="198"/>
                        <a:pt x="506" y="211"/>
                        <a:pt x="506" y="228"/>
                      </a:cubicBezTo>
                      <a:cubicBezTo>
                        <a:pt x="506" y="244"/>
                        <a:pt x="519" y="258"/>
                        <a:pt x="536" y="258"/>
                      </a:cubicBezTo>
                      <a:cubicBezTo>
                        <a:pt x="1290" y="258"/>
                        <a:pt x="1290" y="258"/>
                        <a:pt x="1290" y="258"/>
                      </a:cubicBezTo>
                      <a:cubicBezTo>
                        <a:pt x="1290" y="444"/>
                        <a:pt x="1290" y="444"/>
                        <a:pt x="1290" y="444"/>
                      </a:cubicBezTo>
                      <a:cubicBezTo>
                        <a:pt x="1290" y="461"/>
                        <a:pt x="1303" y="474"/>
                        <a:pt x="1320" y="474"/>
                      </a:cubicBezTo>
                      <a:cubicBezTo>
                        <a:pt x="1337" y="474"/>
                        <a:pt x="1350" y="461"/>
                        <a:pt x="1350" y="444"/>
                      </a:cubicBezTo>
                      <a:cubicBezTo>
                        <a:pt x="1350" y="379"/>
                        <a:pt x="1350" y="379"/>
                        <a:pt x="1350" y="379"/>
                      </a:cubicBezTo>
                      <a:cubicBezTo>
                        <a:pt x="1433" y="379"/>
                        <a:pt x="1433" y="379"/>
                        <a:pt x="1433" y="379"/>
                      </a:cubicBezTo>
                      <a:cubicBezTo>
                        <a:pt x="1438" y="379"/>
                        <a:pt x="1443" y="383"/>
                        <a:pt x="1443" y="389"/>
                      </a:cubicBezTo>
                      <a:cubicBezTo>
                        <a:pt x="1443" y="655"/>
                        <a:pt x="1443" y="655"/>
                        <a:pt x="1443" y="655"/>
                      </a:cubicBezTo>
                      <a:cubicBezTo>
                        <a:pt x="1443" y="661"/>
                        <a:pt x="1438" y="665"/>
                        <a:pt x="1433" y="665"/>
                      </a:cubicBezTo>
                      <a:cubicBezTo>
                        <a:pt x="1350" y="665"/>
                        <a:pt x="1350" y="665"/>
                        <a:pt x="1350" y="665"/>
                      </a:cubicBezTo>
                      <a:cubicBezTo>
                        <a:pt x="1350" y="584"/>
                        <a:pt x="1350" y="584"/>
                        <a:pt x="1350" y="584"/>
                      </a:cubicBezTo>
                      <a:cubicBezTo>
                        <a:pt x="1350" y="567"/>
                        <a:pt x="1337" y="554"/>
                        <a:pt x="1320" y="554"/>
                      </a:cubicBezTo>
                      <a:cubicBezTo>
                        <a:pt x="1303" y="554"/>
                        <a:pt x="1290" y="567"/>
                        <a:pt x="1290" y="584"/>
                      </a:cubicBezTo>
                      <a:cubicBezTo>
                        <a:pt x="1290" y="760"/>
                        <a:pt x="1290" y="760"/>
                        <a:pt x="1290" y="760"/>
                      </a:cubicBezTo>
                      <a:cubicBezTo>
                        <a:pt x="1290" y="921"/>
                        <a:pt x="1159" y="1052"/>
                        <a:pt x="997" y="1052"/>
                      </a:cubicBezTo>
                      <a:close/>
                      <a:moveTo>
                        <a:pt x="1564" y="655"/>
                      </a:moveTo>
                      <a:cubicBezTo>
                        <a:pt x="1564" y="727"/>
                        <a:pt x="1505" y="786"/>
                        <a:pt x="1433" y="786"/>
                      </a:cubicBezTo>
                      <a:cubicBezTo>
                        <a:pt x="1350" y="786"/>
                        <a:pt x="1350" y="786"/>
                        <a:pt x="1350" y="786"/>
                      </a:cubicBezTo>
                      <a:cubicBezTo>
                        <a:pt x="1350" y="726"/>
                        <a:pt x="1350" y="726"/>
                        <a:pt x="1350" y="726"/>
                      </a:cubicBezTo>
                      <a:cubicBezTo>
                        <a:pt x="1433" y="726"/>
                        <a:pt x="1433" y="726"/>
                        <a:pt x="1433" y="726"/>
                      </a:cubicBezTo>
                      <a:cubicBezTo>
                        <a:pt x="1472" y="726"/>
                        <a:pt x="1503" y="694"/>
                        <a:pt x="1503" y="655"/>
                      </a:cubicBezTo>
                      <a:cubicBezTo>
                        <a:pt x="1503" y="389"/>
                        <a:pt x="1503" y="389"/>
                        <a:pt x="1503" y="389"/>
                      </a:cubicBezTo>
                      <a:cubicBezTo>
                        <a:pt x="1503" y="350"/>
                        <a:pt x="1472" y="318"/>
                        <a:pt x="1433" y="318"/>
                      </a:cubicBezTo>
                      <a:cubicBezTo>
                        <a:pt x="1350" y="318"/>
                        <a:pt x="1350" y="318"/>
                        <a:pt x="1350" y="318"/>
                      </a:cubicBezTo>
                      <a:cubicBezTo>
                        <a:pt x="1350" y="258"/>
                        <a:pt x="1350" y="258"/>
                        <a:pt x="1350" y="258"/>
                      </a:cubicBezTo>
                      <a:cubicBezTo>
                        <a:pt x="1433" y="258"/>
                        <a:pt x="1433" y="258"/>
                        <a:pt x="1433" y="258"/>
                      </a:cubicBezTo>
                      <a:cubicBezTo>
                        <a:pt x="1505" y="258"/>
                        <a:pt x="1564" y="317"/>
                        <a:pt x="1564" y="389"/>
                      </a:cubicBezTo>
                      <a:cubicBezTo>
                        <a:pt x="1564" y="655"/>
                        <a:pt x="1564" y="655"/>
                        <a:pt x="1564" y="655"/>
                      </a:cubicBezTo>
                      <a:close/>
                      <a:moveTo>
                        <a:pt x="1564" y="655"/>
                      </a:moveTo>
                      <a:cubicBezTo>
                        <a:pt x="1564" y="655"/>
                        <a:pt x="1564" y="655"/>
                        <a:pt x="1564" y="65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ID"/>
                </a:p>
              </p:txBody>
            </p:sp>
          </p:grpSp>
        </p:grpSp>
      </p:grpSp>
      <p:sp>
        <p:nvSpPr>
          <p:cNvPr id="32" name="TextBox 111">
            <a:extLst>
              <a:ext uri="{FF2B5EF4-FFF2-40B4-BE49-F238E27FC236}">
                <a16:creationId xmlns:a16="http://schemas.microsoft.com/office/drawing/2014/main" id="{C0205E37-7EA8-DA44-9779-B57DAB862E37}"/>
              </a:ext>
            </a:extLst>
          </p:cNvPr>
          <p:cNvSpPr txBox="1"/>
          <p:nvPr/>
        </p:nvSpPr>
        <p:spPr>
          <a:xfrm>
            <a:off x="2712180" y="3746464"/>
            <a:ext cx="1070602" cy="338554"/>
          </a:xfrm>
          <a:prstGeom prst="rect">
            <a:avLst/>
          </a:prstGeom>
          <a:noFill/>
        </p:spPr>
        <p:txBody>
          <a:bodyPr wrap="square" rtlCol="0">
            <a:spAutoFit/>
          </a:bodyPr>
          <a:lstStyle/>
          <a:p>
            <a:pPr algn="r"/>
            <a:r>
              <a:rPr lang="zh-CN" altLang="en-US" sz="1600" b="1" dirty="0">
                <a:solidFill>
                  <a:schemeClr val="tx1">
                    <a:lumMod val="75000"/>
                    <a:lumOff val="25000"/>
                  </a:schemeClr>
                </a:solidFill>
              </a:rPr>
              <a:t>网络框架</a:t>
            </a:r>
            <a:endParaRPr lang="en-US" sz="1600" b="1" dirty="0">
              <a:solidFill>
                <a:schemeClr val="tx1">
                  <a:lumMod val="75000"/>
                  <a:lumOff val="25000"/>
                </a:schemeClr>
              </a:solidFill>
            </a:endParaRPr>
          </a:p>
        </p:txBody>
      </p:sp>
      <p:sp>
        <p:nvSpPr>
          <p:cNvPr id="33" name="TextBox 119">
            <a:extLst>
              <a:ext uri="{FF2B5EF4-FFF2-40B4-BE49-F238E27FC236}">
                <a16:creationId xmlns:a16="http://schemas.microsoft.com/office/drawing/2014/main" id="{2EA71B55-020D-574D-8DD5-CE67CA0C8221}"/>
              </a:ext>
            </a:extLst>
          </p:cNvPr>
          <p:cNvSpPr txBox="1"/>
          <p:nvPr/>
        </p:nvSpPr>
        <p:spPr>
          <a:xfrm>
            <a:off x="2799437" y="4074043"/>
            <a:ext cx="2722618" cy="400110"/>
          </a:xfrm>
          <a:prstGeom prst="rect">
            <a:avLst/>
          </a:prstGeom>
          <a:noFill/>
        </p:spPr>
        <p:txBody>
          <a:bodyPr wrap="square" rtlCol="0">
            <a:spAutoFit/>
          </a:bodyPr>
          <a:lstStyle/>
          <a:p>
            <a:r>
              <a:rPr lang="zh-CN" altLang="en-US" sz="1000" dirty="0">
                <a:solidFill>
                  <a:schemeClr val="bg1">
                    <a:lumMod val="75000"/>
                  </a:schemeClr>
                </a:solidFill>
                <a:latin typeface="Lato" panose="020F0502020204030203" pitchFamily="34" charset="0"/>
                <a:ea typeface="Lato" panose="020F0502020204030203" pitchFamily="34" charset="0"/>
                <a:cs typeface="Lato" panose="020F0502020204030203" pitchFamily="34" charset="0"/>
              </a:rPr>
              <a:t>使用修改的</a:t>
            </a:r>
            <a:r>
              <a:rPr lang="en-US" altLang="zh-CN" sz="1000" dirty="0">
                <a:solidFill>
                  <a:schemeClr val="bg1">
                    <a:lumMod val="75000"/>
                  </a:schemeClr>
                </a:solidFill>
                <a:latin typeface="Lato" panose="020F0502020204030203" pitchFamily="34" charset="0"/>
                <a:ea typeface="Lato" panose="020F0502020204030203" pitchFamily="34" charset="0"/>
                <a:cs typeface="Lato" panose="020F0502020204030203" pitchFamily="34" charset="0"/>
              </a:rPr>
              <a:t>U-Net</a:t>
            </a:r>
            <a:r>
              <a:rPr lang="zh-CN" altLang="en-US" sz="1000" dirty="0">
                <a:solidFill>
                  <a:schemeClr val="bg1">
                    <a:lumMod val="75000"/>
                  </a:schemeClr>
                </a:solidFill>
                <a:latin typeface="Lato" panose="020F0502020204030203" pitchFamily="34" charset="0"/>
                <a:ea typeface="Lato" panose="020F0502020204030203" pitchFamily="34" charset="0"/>
                <a:cs typeface="Lato" panose="020F0502020204030203" pitchFamily="34" charset="0"/>
              </a:rPr>
              <a:t>作为生成器，帧预测网络，并使用训练好的</a:t>
            </a:r>
            <a:r>
              <a:rPr lang="en-US" altLang="zh-CN" sz="1000" dirty="0">
                <a:solidFill>
                  <a:schemeClr val="bg1">
                    <a:lumMod val="75000"/>
                  </a:schemeClr>
                </a:solidFill>
                <a:latin typeface="Lato" panose="020F0502020204030203" pitchFamily="34" charset="0"/>
                <a:ea typeface="Lato" panose="020F0502020204030203" pitchFamily="34" charset="0"/>
                <a:cs typeface="Lato" panose="020F0502020204030203" pitchFamily="34" charset="0"/>
              </a:rPr>
              <a:t>Flownet</a:t>
            </a:r>
            <a:r>
              <a:rPr lang="zh-CN" altLang="en-US" sz="1000" dirty="0">
                <a:solidFill>
                  <a:schemeClr val="bg1">
                    <a:lumMod val="75000"/>
                  </a:schemeClr>
                </a:solidFill>
                <a:latin typeface="Lato" panose="020F0502020204030203" pitchFamily="34" charset="0"/>
                <a:ea typeface="Lato" panose="020F0502020204030203" pitchFamily="34" charset="0"/>
                <a:cs typeface="Lato" panose="020F0502020204030203" pitchFamily="34" charset="0"/>
              </a:rPr>
              <a:t>提取光流</a:t>
            </a:r>
            <a:endParaRPr lang="en-US" altLang="zh-CN" sz="1000" dirty="0">
              <a:solidFill>
                <a:schemeClr val="bg1">
                  <a:lumMod val="75000"/>
                </a:schemeClr>
              </a:solidFill>
              <a:latin typeface="Lato" panose="020F0502020204030203" pitchFamily="34" charset="0"/>
              <a:ea typeface="Lato" panose="020F0502020204030203" pitchFamily="34" charset="0"/>
              <a:cs typeface="Lato" panose="020F0502020204030203" pitchFamily="34" charset="0"/>
            </a:endParaRPr>
          </a:p>
        </p:txBody>
      </p:sp>
      <p:grpSp>
        <p:nvGrpSpPr>
          <p:cNvPr id="39" name="组合 38">
            <a:extLst>
              <a:ext uri="{FF2B5EF4-FFF2-40B4-BE49-F238E27FC236}">
                <a16:creationId xmlns:a16="http://schemas.microsoft.com/office/drawing/2014/main" id="{669EE315-89A9-9543-B809-0E288778F81B}"/>
              </a:ext>
            </a:extLst>
          </p:cNvPr>
          <p:cNvGrpSpPr/>
          <p:nvPr/>
        </p:nvGrpSpPr>
        <p:grpSpPr>
          <a:xfrm>
            <a:off x="6864133" y="2335765"/>
            <a:ext cx="3302001" cy="731161"/>
            <a:chOff x="2039433" y="2328517"/>
            <a:chExt cx="3302001" cy="731161"/>
          </a:xfrm>
        </p:grpSpPr>
        <p:sp>
          <p:nvSpPr>
            <p:cNvPr id="40" name="TextBox 111">
              <a:extLst>
                <a:ext uri="{FF2B5EF4-FFF2-40B4-BE49-F238E27FC236}">
                  <a16:creationId xmlns:a16="http://schemas.microsoft.com/office/drawing/2014/main" id="{3854DC4B-5543-B64A-BE34-B6D63C72C5DC}"/>
                </a:ext>
              </a:extLst>
            </p:cNvPr>
            <p:cNvSpPr txBox="1"/>
            <p:nvPr/>
          </p:nvSpPr>
          <p:spPr>
            <a:xfrm>
              <a:off x="2531559" y="2328517"/>
              <a:ext cx="661182" cy="338554"/>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zh-CN" altLang="en-US" sz="1600" b="1" dirty="0">
                  <a:solidFill>
                    <a:schemeClr val="tx1">
                      <a:lumMod val="75000"/>
                      <a:lumOff val="25000"/>
                    </a:schemeClr>
                  </a:solidFill>
                </a:rPr>
                <a:t>测试</a:t>
              </a:r>
              <a:endParaRPr lang="en-US" sz="1600" b="1" dirty="0">
                <a:solidFill>
                  <a:schemeClr val="tx1">
                    <a:lumMod val="75000"/>
                    <a:lumOff val="25000"/>
                  </a:schemeClr>
                </a:solidFill>
              </a:endParaRPr>
            </a:p>
          </p:txBody>
        </p:sp>
        <p:sp>
          <p:nvSpPr>
            <p:cNvPr id="41" name="TextBox 119">
              <a:extLst>
                <a:ext uri="{FF2B5EF4-FFF2-40B4-BE49-F238E27FC236}">
                  <a16:creationId xmlns:a16="http://schemas.microsoft.com/office/drawing/2014/main" id="{CE38E3F8-E0AD-A74C-A6F8-4A48E9046E50}"/>
                </a:ext>
              </a:extLst>
            </p:cNvPr>
            <p:cNvSpPr txBox="1"/>
            <p:nvPr/>
          </p:nvSpPr>
          <p:spPr>
            <a:xfrm>
              <a:off x="2618816" y="2659568"/>
              <a:ext cx="2722618" cy="40011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zh-CN" altLang="en-US" sz="1000" dirty="0">
                  <a:solidFill>
                    <a:schemeClr val="bg1">
                      <a:lumMod val="75000"/>
                    </a:schemeClr>
                  </a:solidFill>
                  <a:latin typeface="Lato" panose="020F0502020204030203" pitchFamily="34" charset="0"/>
                  <a:ea typeface="Lato" panose="020F0502020204030203" pitchFamily="34" charset="0"/>
                  <a:cs typeface="Lato" panose="020F0502020204030203" pitchFamily="34" charset="0"/>
                </a:rPr>
                <a:t>用</a:t>
              </a:r>
              <a:r>
                <a:rPr lang="en-US" altLang="zh-CN" sz="1000" dirty="0">
                  <a:solidFill>
                    <a:schemeClr val="bg1">
                      <a:lumMod val="75000"/>
                    </a:schemeClr>
                  </a:solidFill>
                  <a:latin typeface="Lato" panose="020F0502020204030203" pitchFamily="34" charset="0"/>
                  <a:ea typeface="Lato" panose="020F0502020204030203" pitchFamily="34" charset="0"/>
                  <a:cs typeface="Lato" panose="020F0502020204030203" pitchFamily="34" charset="0"/>
                </a:rPr>
                <a:t>PSNR</a:t>
              </a:r>
              <a:r>
                <a:rPr lang="zh-CN" altLang="en-US" sz="1000" dirty="0">
                  <a:solidFill>
                    <a:schemeClr val="bg1">
                      <a:lumMod val="75000"/>
                    </a:schemeClr>
                  </a:solidFill>
                  <a:latin typeface="Lato" panose="020F0502020204030203" pitchFamily="34" charset="0"/>
                  <a:ea typeface="Lato" panose="020F0502020204030203" pitchFamily="34" charset="0"/>
                  <a:cs typeface="Lato" panose="020F0502020204030203" pitchFamily="34" charset="0"/>
                </a:rPr>
                <a:t>评估预测帧的质量，越接近正常，分数越高</a:t>
              </a:r>
              <a:endParaRPr lang="en-ID" sz="1000" dirty="0">
                <a:solidFill>
                  <a:schemeClr val="bg1">
                    <a:lumMod val="75000"/>
                  </a:schemeClr>
                </a:solidFill>
                <a:latin typeface="Lato" panose="020F0502020204030203" pitchFamily="34" charset="0"/>
                <a:ea typeface="Lato" panose="020F0502020204030203" pitchFamily="34" charset="0"/>
                <a:cs typeface="Lato" panose="020F0502020204030203" pitchFamily="34" charset="0"/>
              </a:endParaRPr>
            </a:p>
          </p:txBody>
        </p:sp>
        <p:grpSp>
          <p:nvGrpSpPr>
            <p:cNvPr id="44" name="Group 10">
              <a:extLst>
                <a:ext uri="{FF2B5EF4-FFF2-40B4-BE49-F238E27FC236}">
                  <a16:creationId xmlns:a16="http://schemas.microsoft.com/office/drawing/2014/main" id="{027DA765-7696-4421-8AC7-E9B418F17C86}"/>
                </a:ext>
              </a:extLst>
            </p:cNvPr>
            <p:cNvGrpSpPr/>
            <p:nvPr/>
          </p:nvGrpSpPr>
          <p:grpSpPr>
            <a:xfrm>
              <a:off x="2039433" y="2477824"/>
              <a:ext cx="297938" cy="374184"/>
              <a:chOff x="3413125" y="57150"/>
              <a:chExt cx="5359400" cy="6731000"/>
            </a:xfrm>
            <a:solidFill>
              <a:schemeClr val="bg1"/>
            </a:solidFill>
          </p:grpSpPr>
          <p:sp>
            <p:nvSpPr>
              <p:cNvPr id="45" name="Freeform 34">
                <a:extLst>
                  <a:ext uri="{FF2B5EF4-FFF2-40B4-BE49-F238E27FC236}">
                    <a16:creationId xmlns:a16="http://schemas.microsoft.com/office/drawing/2014/main" id="{EBA0FD5C-A088-4B14-83F4-CECECE3883C6}"/>
                  </a:ext>
                </a:extLst>
              </p:cNvPr>
              <p:cNvSpPr>
                <a:spLocks noEditPoints="1"/>
              </p:cNvSpPr>
              <p:nvPr/>
            </p:nvSpPr>
            <p:spPr bwMode="auto">
              <a:xfrm>
                <a:off x="4568825" y="5618163"/>
                <a:ext cx="3044825" cy="771525"/>
              </a:xfrm>
              <a:custGeom>
                <a:avLst/>
                <a:gdLst>
                  <a:gd name="T0" fmla="*/ 30 w 923"/>
                  <a:gd name="T1" fmla="*/ 26 h 234"/>
                  <a:gd name="T2" fmla="*/ 1 w 923"/>
                  <a:gd name="T3" fmla="*/ 199 h 234"/>
                  <a:gd name="T4" fmla="*/ 8 w 923"/>
                  <a:gd name="T5" fmla="*/ 223 h 234"/>
                  <a:gd name="T6" fmla="*/ 31 w 923"/>
                  <a:gd name="T7" fmla="*/ 234 h 234"/>
                  <a:gd name="T8" fmla="*/ 893 w 923"/>
                  <a:gd name="T9" fmla="*/ 234 h 234"/>
                  <a:gd name="T10" fmla="*/ 923 w 923"/>
                  <a:gd name="T11" fmla="*/ 204 h 234"/>
                  <a:gd name="T12" fmla="*/ 922 w 923"/>
                  <a:gd name="T13" fmla="*/ 197 h 234"/>
                  <a:gd name="T14" fmla="*/ 894 w 923"/>
                  <a:gd name="T15" fmla="*/ 26 h 234"/>
                  <a:gd name="T16" fmla="*/ 864 w 923"/>
                  <a:gd name="T17" fmla="*/ 0 h 234"/>
                  <a:gd name="T18" fmla="*/ 60 w 923"/>
                  <a:gd name="T19" fmla="*/ 0 h 234"/>
                  <a:gd name="T20" fmla="*/ 30 w 923"/>
                  <a:gd name="T21" fmla="*/ 26 h 234"/>
                  <a:gd name="T22" fmla="*/ 85 w 923"/>
                  <a:gd name="T23" fmla="*/ 61 h 234"/>
                  <a:gd name="T24" fmla="*/ 839 w 923"/>
                  <a:gd name="T25" fmla="*/ 61 h 234"/>
                  <a:gd name="T26" fmla="*/ 857 w 923"/>
                  <a:gd name="T27" fmla="*/ 174 h 234"/>
                  <a:gd name="T28" fmla="*/ 67 w 923"/>
                  <a:gd name="T29" fmla="*/ 174 h 234"/>
                  <a:gd name="T30" fmla="*/ 85 w 923"/>
                  <a:gd name="T31" fmla="*/ 61 h 234"/>
                  <a:gd name="T32" fmla="*/ 85 w 923"/>
                  <a:gd name="T33" fmla="*/ 61 h 234"/>
                  <a:gd name="T34" fmla="*/ 85 w 923"/>
                  <a:gd name="T35" fmla="*/ 61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23" h="234">
                    <a:moveTo>
                      <a:pt x="30" y="26"/>
                    </a:moveTo>
                    <a:cubicBezTo>
                      <a:pt x="1" y="199"/>
                      <a:pt x="1" y="199"/>
                      <a:pt x="1" y="199"/>
                    </a:cubicBezTo>
                    <a:cubicBezTo>
                      <a:pt x="0" y="208"/>
                      <a:pt x="2" y="217"/>
                      <a:pt x="8" y="223"/>
                    </a:cubicBezTo>
                    <a:cubicBezTo>
                      <a:pt x="14" y="230"/>
                      <a:pt x="22" y="234"/>
                      <a:pt x="31" y="234"/>
                    </a:cubicBezTo>
                    <a:cubicBezTo>
                      <a:pt x="893" y="234"/>
                      <a:pt x="893" y="234"/>
                      <a:pt x="893" y="234"/>
                    </a:cubicBezTo>
                    <a:cubicBezTo>
                      <a:pt x="910" y="234"/>
                      <a:pt x="923" y="221"/>
                      <a:pt x="923" y="204"/>
                    </a:cubicBezTo>
                    <a:cubicBezTo>
                      <a:pt x="923" y="201"/>
                      <a:pt x="923" y="199"/>
                      <a:pt x="922" y="197"/>
                    </a:cubicBezTo>
                    <a:cubicBezTo>
                      <a:pt x="894" y="26"/>
                      <a:pt x="894" y="26"/>
                      <a:pt x="894" y="26"/>
                    </a:cubicBezTo>
                    <a:cubicBezTo>
                      <a:pt x="892" y="11"/>
                      <a:pt x="879" y="0"/>
                      <a:pt x="864" y="0"/>
                    </a:cubicBezTo>
                    <a:cubicBezTo>
                      <a:pt x="60" y="0"/>
                      <a:pt x="60" y="0"/>
                      <a:pt x="60" y="0"/>
                    </a:cubicBezTo>
                    <a:cubicBezTo>
                      <a:pt x="45" y="0"/>
                      <a:pt x="32" y="11"/>
                      <a:pt x="30" y="26"/>
                    </a:cubicBezTo>
                    <a:close/>
                    <a:moveTo>
                      <a:pt x="85" y="61"/>
                    </a:moveTo>
                    <a:cubicBezTo>
                      <a:pt x="839" y="61"/>
                      <a:pt x="839" y="61"/>
                      <a:pt x="839" y="61"/>
                    </a:cubicBezTo>
                    <a:cubicBezTo>
                      <a:pt x="857" y="174"/>
                      <a:pt x="857" y="174"/>
                      <a:pt x="857" y="174"/>
                    </a:cubicBezTo>
                    <a:cubicBezTo>
                      <a:pt x="67" y="174"/>
                      <a:pt x="67" y="174"/>
                      <a:pt x="67" y="174"/>
                    </a:cubicBezTo>
                    <a:lnTo>
                      <a:pt x="85" y="61"/>
                    </a:lnTo>
                    <a:close/>
                    <a:moveTo>
                      <a:pt x="85" y="61"/>
                    </a:moveTo>
                    <a:cubicBezTo>
                      <a:pt x="85" y="61"/>
                      <a:pt x="85" y="61"/>
                      <a:pt x="85" y="6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ID"/>
              </a:p>
            </p:txBody>
          </p:sp>
          <p:sp>
            <p:nvSpPr>
              <p:cNvPr id="46" name="Freeform 35">
                <a:extLst>
                  <a:ext uri="{FF2B5EF4-FFF2-40B4-BE49-F238E27FC236}">
                    <a16:creationId xmlns:a16="http://schemas.microsoft.com/office/drawing/2014/main" id="{8112D249-EC6A-43DC-B000-C3561C44965A}"/>
                  </a:ext>
                </a:extLst>
              </p:cNvPr>
              <p:cNvSpPr>
                <a:spLocks noEditPoints="1"/>
              </p:cNvSpPr>
              <p:nvPr/>
            </p:nvSpPr>
            <p:spPr bwMode="auto">
              <a:xfrm>
                <a:off x="3413125" y="57150"/>
                <a:ext cx="5359400" cy="6731000"/>
              </a:xfrm>
              <a:custGeom>
                <a:avLst/>
                <a:gdLst>
                  <a:gd name="T0" fmla="*/ 1471 w 1624"/>
                  <a:gd name="T1" fmla="*/ 111 h 2044"/>
                  <a:gd name="T2" fmla="*/ 153 w 1624"/>
                  <a:gd name="T3" fmla="*/ 111 h 2044"/>
                  <a:gd name="T4" fmla="*/ 0 w 1624"/>
                  <a:gd name="T5" fmla="*/ 389 h 2044"/>
                  <a:gd name="T6" fmla="*/ 285 w 1624"/>
                  <a:gd name="T7" fmla="*/ 847 h 2044"/>
                  <a:gd name="T8" fmla="*/ 673 w 1624"/>
                  <a:gd name="T9" fmla="*/ 1270 h 2044"/>
                  <a:gd name="T10" fmla="*/ 592 w 1624"/>
                  <a:gd name="T11" fmla="*/ 1568 h 2044"/>
                  <a:gd name="T12" fmla="*/ 537 w 1624"/>
                  <a:gd name="T13" fmla="*/ 1629 h 2044"/>
                  <a:gd name="T14" fmla="*/ 1353 w 1624"/>
                  <a:gd name="T15" fmla="*/ 1972 h 2044"/>
                  <a:gd name="T16" fmla="*/ 280 w 1624"/>
                  <a:gd name="T17" fmla="*/ 1984 h 2044"/>
                  <a:gd name="T18" fmla="*/ 329 w 1624"/>
                  <a:gd name="T19" fmla="*/ 1670 h 2044"/>
                  <a:gd name="T20" fmla="*/ 425 w 1624"/>
                  <a:gd name="T21" fmla="*/ 1599 h 2044"/>
                  <a:gd name="T22" fmla="*/ 270 w 1624"/>
                  <a:gd name="T23" fmla="*/ 1658 h 2044"/>
                  <a:gd name="T24" fmla="*/ 280 w 1624"/>
                  <a:gd name="T25" fmla="*/ 2044 h 2044"/>
                  <a:gd name="T26" fmla="*/ 1413 w 1624"/>
                  <a:gd name="T27" fmla="*/ 1960 h 2044"/>
                  <a:gd name="T28" fmla="*/ 1032 w 1624"/>
                  <a:gd name="T29" fmla="*/ 1568 h 2044"/>
                  <a:gd name="T30" fmla="*/ 951 w 1624"/>
                  <a:gd name="T31" fmla="*/ 1270 h 2044"/>
                  <a:gd name="T32" fmla="*/ 1339 w 1624"/>
                  <a:gd name="T33" fmla="*/ 847 h 2044"/>
                  <a:gd name="T34" fmla="*/ 1624 w 1624"/>
                  <a:gd name="T35" fmla="*/ 389 h 2044"/>
                  <a:gd name="T36" fmla="*/ 191 w 1624"/>
                  <a:gd name="T37" fmla="*/ 786 h 2044"/>
                  <a:gd name="T38" fmla="*/ 191 w 1624"/>
                  <a:gd name="T39" fmla="*/ 258 h 2044"/>
                  <a:gd name="T40" fmla="*/ 191 w 1624"/>
                  <a:gd name="T41" fmla="*/ 318 h 2044"/>
                  <a:gd name="T42" fmla="*/ 191 w 1624"/>
                  <a:gd name="T43" fmla="*/ 726 h 2044"/>
                  <a:gd name="T44" fmla="*/ 274 w 1624"/>
                  <a:gd name="T45" fmla="*/ 665 h 2044"/>
                  <a:gd name="T46" fmla="*/ 181 w 1624"/>
                  <a:gd name="T47" fmla="*/ 389 h 2044"/>
                  <a:gd name="T48" fmla="*/ 274 w 1624"/>
                  <a:gd name="T49" fmla="*/ 665 h 2044"/>
                  <a:gd name="T50" fmla="*/ 733 w 1624"/>
                  <a:gd name="T51" fmla="*/ 1407 h 2044"/>
                  <a:gd name="T52" fmla="*/ 971 w 1624"/>
                  <a:gd name="T53" fmla="*/ 1518 h 2044"/>
                  <a:gd name="T54" fmla="*/ 653 w 1624"/>
                  <a:gd name="T55" fmla="*/ 1518 h 2044"/>
                  <a:gd name="T56" fmla="*/ 971 w 1624"/>
                  <a:gd name="T57" fmla="*/ 1518 h 2044"/>
                  <a:gd name="T58" fmla="*/ 653 w 1624"/>
                  <a:gd name="T59" fmla="*/ 1163 h 2044"/>
                  <a:gd name="T60" fmla="*/ 971 w 1624"/>
                  <a:gd name="T61" fmla="*/ 1163 h 2044"/>
                  <a:gd name="T62" fmla="*/ 627 w 1624"/>
                  <a:gd name="T63" fmla="*/ 1052 h 2044"/>
                  <a:gd name="T64" fmla="*/ 395 w 1624"/>
                  <a:gd name="T65" fmla="*/ 258 h 2044"/>
                  <a:gd name="T66" fmla="*/ 264 w 1624"/>
                  <a:gd name="T67" fmla="*/ 198 h 2044"/>
                  <a:gd name="T68" fmla="*/ 264 w 1624"/>
                  <a:gd name="T69" fmla="*/ 60 h 2044"/>
                  <a:gd name="T70" fmla="*/ 1411 w 1624"/>
                  <a:gd name="T71" fmla="*/ 147 h 2044"/>
                  <a:gd name="T72" fmla="*/ 506 w 1624"/>
                  <a:gd name="T73" fmla="*/ 228 h 2044"/>
                  <a:gd name="T74" fmla="*/ 1290 w 1624"/>
                  <a:gd name="T75" fmla="*/ 444 h 2044"/>
                  <a:gd name="T76" fmla="*/ 1350 w 1624"/>
                  <a:gd name="T77" fmla="*/ 379 h 2044"/>
                  <a:gd name="T78" fmla="*/ 1443 w 1624"/>
                  <a:gd name="T79" fmla="*/ 655 h 2044"/>
                  <a:gd name="T80" fmla="*/ 1350 w 1624"/>
                  <a:gd name="T81" fmla="*/ 584 h 2044"/>
                  <a:gd name="T82" fmla="*/ 1290 w 1624"/>
                  <a:gd name="T83" fmla="*/ 760 h 2044"/>
                  <a:gd name="T84" fmla="*/ 1433 w 1624"/>
                  <a:gd name="T85" fmla="*/ 786 h 2044"/>
                  <a:gd name="T86" fmla="*/ 1433 w 1624"/>
                  <a:gd name="T87" fmla="*/ 726 h 2044"/>
                  <a:gd name="T88" fmla="*/ 1433 w 1624"/>
                  <a:gd name="T89" fmla="*/ 318 h 2044"/>
                  <a:gd name="T90" fmla="*/ 1433 w 1624"/>
                  <a:gd name="T91" fmla="*/ 258 h 2044"/>
                  <a:gd name="T92" fmla="*/ 1564 w 1624"/>
                  <a:gd name="T93" fmla="*/ 655 h 20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624" h="2044">
                    <a:moveTo>
                      <a:pt x="1458" y="199"/>
                    </a:moveTo>
                    <a:cubicBezTo>
                      <a:pt x="1466" y="184"/>
                      <a:pt x="1471" y="166"/>
                      <a:pt x="1471" y="147"/>
                    </a:cubicBezTo>
                    <a:cubicBezTo>
                      <a:pt x="1471" y="111"/>
                      <a:pt x="1471" y="111"/>
                      <a:pt x="1471" y="111"/>
                    </a:cubicBezTo>
                    <a:cubicBezTo>
                      <a:pt x="1471" y="50"/>
                      <a:pt x="1421" y="0"/>
                      <a:pt x="1360" y="0"/>
                    </a:cubicBezTo>
                    <a:cubicBezTo>
                      <a:pt x="264" y="0"/>
                      <a:pt x="264" y="0"/>
                      <a:pt x="264" y="0"/>
                    </a:cubicBezTo>
                    <a:cubicBezTo>
                      <a:pt x="203" y="0"/>
                      <a:pt x="153" y="50"/>
                      <a:pt x="153" y="111"/>
                    </a:cubicBezTo>
                    <a:cubicBezTo>
                      <a:pt x="153" y="147"/>
                      <a:pt x="153" y="147"/>
                      <a:pt x="153" y="147"/>
                    </a:cubicBezTo>
                    <a:cubicBezTo>
                      <a:pt x="153" y="166"/>
                      <a:pt x="158" y="184"/>
                      <a:pt x="166" y="199"/>
                    </a:cubicBezTo>
                    <a:cubicBezTo>
                      <a:pt x="72" y="212"/>
                      <a:pt x="0" y="292"/>
                      <a:pt x="0" y="389"/>
                    </a:cubicBezTo>
                    <a:cubicBezTo>
                      <a:pt x="0" y="655"/>
                      <a:pt x="0" y="655"/>
                      <a:pt x="0" y="655"/>
                    </a:cubicBezTo>
                    <a:cubicBezTo>
                      <a:pt x="0" y="761"/>
                      <a:pt x="86" y="847"/>
                      <a:pt x="191" y="847"/>
                    </a:cubicBezTo>
                    <a:cubicBezTo>
                      <a:pt x="285" y="847"/>
                      <a:pt x="285" y="847"/>
                      <a:pt x="285" y="847"/>
                    </a:cubicBezTo>
                    <a:cubicBezTo>
                      <a:pt x="321" y="989"/>
                      <a:pt x="443" y="1097"/>
                      <a:pt x="592" y="1111"/>
                    </a:cubicBezTo>
                    <a:cubicBezTo>
                      <a:pt x="592" y="1163"/>
                      <a:pt x="592" y="1163"/>
                      <a:pt x="592" y="1163"/>
                    </a:cubicBezTo>
                    <a:cubicBezTo>
                      <a:pt x="592" y="1214"/>
                      <a:pt x="626" y="1257"/>
                      <a:pt x="673" y="1270"/>
                    </a:cubicBezTo>
                    <a:cubicBezTo>
                      <a:pt x="673" y="1411"/>
                      <a:pt x="673" y="1411"/>
                      <a:pt x="673" y="1411"/>
                    </a:cubicBezTo>
                    <a:cubicBezTo>
                      <a:pt x="626" y="1424"/>
                      <a:pt x="592" y="1467"/>
                      <a:pt x="592" y="1518"/>
                    </a:cubicBezTo>
                    <a:cubicBezTo>
                      <a:pt x="592" y="1568"/>
                      <a:pt x="592" y="1568"/>
                      <a:pt x="592" y="1568"/>
                    </a:cubicBezTo>
                    <a:cubicBezTo>
                      <a:pt x="537" y="1568"/>
                      <a:pt x="537" y="1568"/>
                      <a:pt x="537" y="1568"/>
                    </a:cubicBezTo>
                    <a:cubicBezTo>
                      <a:pt x="520" y="1568"/>
                      <a:pt x="507" y="1582"/>
                      <a:pt x="507" y="1599"/>
                    </a:cubicBezTo>
                    <a:cubicBezTo>
                      <a:pt x="507" y="1615"/>
                      <a:pt x="520" y="1629"/>
                      <a:pt x="537" y="1629"/>
                    </a:cubicBezTo>
                    <a:cubicBezTo>
                      <a:pt x="1245" y="1629"/>
                      <a:pt x="1245" y="1629"/>
                      <a:pt x="1245" y="1629"/>
                    </a:cubicBezTo>
                    <a:cubicBezTo>
                      <a:pt x="1269" y="1629"/>
                      <a:pt x="1290" y="1646"/>
                      <a:pt x="1295" y="1670"/>
                    </a:cubicBezTo>
                    <a:cubicBezTo>
                      <a:pt x="1353" y="1972"/>
                      <a:pt x="1353" y="1972"/>
                      <a:pt x="1353" y="1972"/>
                    </a:cubicBezTo>
                    <a:cubicBezTo>
                      <a:pt x="1354" y="1976"/>
                      <a:pt x="1352" y="1978"/>
                      <a:pt x="1351" y="1980"/>
                    </a:cubicBezTo>
                    <a:cubicBezTo>
                      <a:pt x="1350" y="1981"/>
                      <a:pt x="1348" y="1984"/>
                      <a:pt x="1344" y="1984"/>
                    </a:cubicBezTo>
                    <a:cubicBezTo>
                      <a:pt x="280" y="1984"/>
                      <a:pt x="280" y="1984"/>
                      <a:pt x="280" y="1984"/>
                    </a:cubicBezTo>
                    <a:cubicBezTo>
                      <a:pt x="276" y="1984"/>
                      <a:pt x="274" y="1981"/>
                      <a:pt x="273" y="1980"/>
                    </a:cubicBezTo>
                    <a:cubicBezTo>
                      <a:pt x="271" y="1978"/>
                      <a:pt x="270" y="1976"/>
                      <a:pt x="270" y="1972"/>
                    </a:cubicBezTo>
                    <a:cubicBezTo>
                      <a:pt x="329" y="1670"/>
                      <a:pt x="329" y="1670"/>
                      <a:pt x="329" y="1670"/>
                    </a:cubicBezTo>
                    <a:cubicBezTo>
                      <a:pt x="334" y="1646"/>
                      <a:pt x="354" y="1629"/>
                      <a:pt x="379" y="1629"/>
                    </a:cubicBezTo>
                    <a:cubicBezTo>
                      <a:pt x="394" y="1629"/>
                      <a:pt x="394" y="1629"/>
                      <a:pt x="394" y="1629"/>
                    </a:cubicBezTo>
                    <a:cubicBezTo>
                      <a:pt x="411" y="1629"/>
                      <a:pt x="425" y="1615"/>
                      <a:pt x="425" y="1599"/>
                    </a:cubicBezTo>
                    <a:cubicBezTo>
                      <a:pt x="425" y="1582"/>
                      <a:pt x="411" y="1568"/>
                      <a:pt x="394" y="1568"/>
                    </a:cubicBezTo>
                    <a:cubicBezTo>
                      <a:pt x="379" y="1568"/>
                      <a:pt x="379" y="1568"/>
                      <a:pt x="379" y="1568"/>
                    </a:cubicBezTo>
                    <a:cubicBezTo>
                      <a:pt x="326" y="1568"/>
                      <a:pt x="280" y="1606"/>
                      <a:pt x="270" y="1658"/>
                    </a:cubicBezTo>
                    <a:cubicBezTo>
                      <a:pt x="211" y="1960"/>
                      <a:pt x="211" y="1960"/>
                      <a:pt x="211" y="1960"/>
                    </a:cubicBezTo>
                    <a:cubicBezTo>
                      <a:pt x="207" y="1981"/>
                      <a:pt x="212" y="2002"/>
                      <a:pt x="226" y="2018"/>
                    </a:cubicBezTo>
                    <a:cubicBezTo>
                      <a:pt x="239" y="2035"/>
                      <a:pt x="259" y="2044"/>
                      <a:pt x="280" y="2044"/>
                    </a:cubicBezTo>
                    <a:cubicBezTo>
                      <a:pt x="1344" y="2044"/>
                      <a:pt x="1344" y="2044"/>
                      <a:pt x="1344" y="2044"/>
                    </a:cubicBezTo>
                    <a:cubicBezTo>
                      <a:pt x="1365" y="2044"/>
                      <a:pt x="1385" y="2035"/>
                      <a:pt x="1398" y="2018"/>
                    </a:cubicBezTo>
                    <a:cubicBezTo>
                      <a:pt x="1411" y="2002"/>
                      <a:pt x="1417" y="1981"/>
                      <a:pt x="1413" y="1960"/>
                    </a:cubicBezTo>
                    <a:cubicBezTo>
                      <a:pt x="1354" y="1658"/>
                      <a:pt x="1354" y="1658"/>
                      <a:pt x="1354" y="1658"/>
                    </a:cubicBezTo>
                    <a:cubicBezTo>
                      <a:pt x="1344" y="1606"/>
                      <a:pt x="1298" y="1568"/>
                      <a:pt x="1245" y="1568"/>
                    </a:cubicBezTo>
                    <a:cubicBezTo>
                      <a:pt x="1032" y="1568"/>
                      <a:pt x="1032" y="1568"/>
                      <a:pt x="1032" y="1568"/>
                    </a:cubicBezTo>
                    <a:cubicBezTo>
                      <a:pt x="1032" y="1518"/>
                      <a:pt x="1032" y="1518"/>
                      <a:pt x="1032" y="1518"/>
                    </a:cubicBezTo>
                    <a:cubicBezTo>
                      <a:pt x="1032" y="1467"/>
                      <a:pt x="998" y="1424"/>
                      <a:pt x="951" y="1411"/>
                    </a:cubicBezTo>
                    <a:cubicBezTo>
                      <a:pt x="951" y="1270"/>
                      <a:pt x="951" y="1270"/>
                      <a:pt x="951" y="1270"/>
                    </a:cubicBezTo>
                    <a:cubicBezTo>
                      <a:pt x="998" y="1257"/>
                      <a:pt x="1032" y="1214"/>
                      <a:pt x="1032" y="1163"/>
                    </a:cubicBezTo>
                    <a:cubicBezTo>
                      <a:pt x="1032" y="1111"/>
                      <a:pt x="1032" y="1111"/>
                      <a:pt x="1032" y="1111"/>
                    </a:cubicBezTo>
                    <a:cubicBezTo>
                      <a:pt x="1181" y="1097"/>
                      <a:pt x="1303" y="989"/>
                      <a:pt x="1339" y="847"/>
                    </a:cubicBezTo>
                    <a:cubicBezTo>
                      <a:pt x="1433" y="847"/>
                      <a:pt x="1433" y="847"/>
                      <a:pt x="1433" y="847"/>
                    </a:cubicBezTo>
                    <a:cubicBezTo>
                      <a:pt x="1538" y="847"/>
                      <a:pt x="1624" y="761"/>
                      <a:pt x="1624" y="655"/>
                    </a:cubicBezTo>
                    <a:cubicBezTo>
                      <a:pt x="1624" y="389"/>
                      <a:pt x="1624" y="389"/>
                      <a:pt x="1624" y="389"/>
                    </a:cubicBezTo>
                    <a:cubicBezTo>
                      <a:pt x="1624" y="292"/>
                      <a:pt x="1552" y="212"/>
                      <a:pt x="1458" y="199"/>
                    </a:cubicBezTo>
                    <a:close/>
                    <a:moveTo>
                      <a:pt x="274" y="786"/>
                    </a:moveTo>
                    <a:cubicBezTo>
                      <a:pt x="191" y="786"/>
                      <a:pt x="191" y="786"/>
                      <a:pt x="191" y="786"/>
                    </a:cubicBezTo>
                    <a:cubicBezTo>
                      <a:pt x="119" y="786"/>
                      <a:pt x="60" y="727"/>
                      <a:pt x="60" y="655"/>
                    </a:cubicBezTo>
                    <a:cubicBezTo>
                      <a:pt x="60" y="389"/>
                      <a:pt x="60" y="389"/>
                      <a:pt x="60" y="389"/>
                    </a:cubicBezTo>
                    <a:cubicBezTo>
                      <a:pt x="60" y="317"/>
                      <a:pt x="119" y="258"/>
                      <a:pt x="191" y="258"/>
                    </a:cubicBezTo>
                    <a:cubicBezTo>
                      <a:pt x="274" y="258"/>
                      <a:pt x="274" y="258"/>
                      <a:pt x="274" y="258"/>
                    </a:cubicBezTo>
                    <a:cubicBezTo>
                      <a:pt x="274" y="318"/>
                      <a:pt x="274" y="318"/>
                      <a:pt x="274" y="318"/>
                    </a:cubicBezTo>
                    <a:cubicBezTo>
                      <a:pt x="191" y="318"/>
                      <a:pt x="191" y="318"/>
                      <a:pt x="191" y="318"/>
                    </a:cubicBezTo>
                    <a:cubicBezTo>
                      <a:pt x="152" y="318"/>
                      <a:pt x="121" y="350"/>
                      <a:pt x="121" y="389"/>
                    </a:cubicBezTo>
                    <a:cubicBezTo>
                      <a:pt x="121" y="655"/>
                      <a:pt x="121" y="655"/>
                      <a:pt x="121" y="655"/>
                    </a:cubicBezTo>
                    <a:cubicBezTo>
                      <a:pt x="121" y="694"/>
                      <a:pt x="152" y="726"/>
                      <a:pt x="191" y="726"/>
                    </a:cubicBezTo>
                    <a:cubicBezTo>
                      <a:pt x="274" y="726"/>
                      <a:pt x="274" y="726"/>
                      <a:pt x="274" y="726"/>
                    </a:cubicBezTo>
                    <a:cubicBezTo>
                      <a:pt x="274" y="786"/>
                      <a:pt x="274" y="786"/>
                      <a:pt x="274" y="786"/>
                    </a:cubicBezTo>
                    <a:close/>
                    <a:moveTo>
                      <a:pt x="274" y="665"/>
                    </a:moveTo>
                    <a:cubicBezTo>
                      <a:pt x="191" y="665"/>
                      <a:pt x="191" y="665"/>
                      <a:pt x="191" y="665"/>
                    </a:cubicBezTo>
                    <a:cubicBezTo>
                      <a:pt x="186" y="665"/>
                      <a:pt x="181" y="661"/>
                      <a:pt x="181" y="655"/>
                    </a:cubicBezTo>
                    <a:cubicBezTo>
                      <a:pt x="181" y="389"/>
                      <a:pt x="181" y="389"/>
                      <a:pt x="181" y="389"/>
                    </a:cubicBezTo>
                    <a:cubicBezTo>
                      <a:pt x="181" y="383"/>
                      <a:pt x="186" y="379"/>
                      <a:pt x="191" y="379"/>
                    </a:cubicBezTo>
                    <a:cubicBezTo>
                      <a:pt x="274" y="379"/>
                      <a:pt x="274" y="379"/>
                      <a:pt x="274" y="379"/>
                    </a:cubicBezTo>
                    <a:lnTo>
                      <a:pt x="274" y="665"/>
                    </a:lnTo>
                    <a:close/>
                    <a:moveTo>
                      <a:pt x="891" y="1274"/>
                    </a:moveTo>
                    <a:cubicBezTo>
                      <a:pt x="891" y="1407"/>
                      <a:pt x="891" y="1407"/>
                      <a:pt x="891" y="1407"/>
                    </a:cubicBezTo>
                    <a:cubicBezTo>
                      <a:pt x="733" y="1407"/>
                      <a:pt x="733" y="1407"/>
                      <a:pt x="733" y="1407"/>
                    </a:cubicBezTo>
                    <a:cubicBezTo>
                      <a:pt x="733" y="1274"/>
                      <a:pt x="733" y="1274"/>
                      <a:pt x="733" y="1274"/>
                    </a:cubicBezTo>
                    <a:lnTo>
                      <a:pt x="891" y="1274"/>
                    </a:lnTo>
                    <a:close/>
                    <a:moveTo>
                      <a:pt x="971" y="1518"/>
                    </a:moveTo>
                    <a:cubicBezTo>
                      <a:pt x="971" y="1568"/>
                      <a:pt x="971" y="1568"/>
                      <a:pt x="971" y="1568"/>
                    </a:cubicBezTo>
                    <a:cubicBezTo>
                      <a:pt x="653" y="1568"/>
                      <a:pt x="653" y="1568"/>
                      <a:pt x="653" y="1568"/>
                    </a:cubicBezTo>
                    <a:cubicBezTo>
                      <a:pt x="653" y="1518"/>
                      <a:pt x="653" y="1518"/>
                      <a:pt x="653" y="1518"/>
                    </a:cubicBezTo>
                    <a:cubicBezTo>
                      <a:pt x="653" y="1490"/>
                      <a:pt x="675" y="1467"/>
                      <a:pt x="703" y="1467"/>
                    </a:cubicBezTo>
                    <a:cubicBezTo>
                      <a:pt x="921" y="1467"/>
                      <a:pt x="921" y="1467"/>
                      <a:pt x="921" y="1467"/>
                    </a:cubicBezTo>
                    <a:cubicBezTo>
                      <a:pt x="949" y="1467"/>
                      <a:pt x="971" y="1490"/>
                      <a:pt x="971" y="1518"/>
                    </a:cubicBezTo>
                    <a:close/>
                    <a:moveTo>
                      <a:pt x="921" y="1214"/>
                    </a:moveTo>
                    <a:cubicBezTo>
                      <a:pt x="703" y="1214"/>
                      <a:pt x="703" y="1214"/>
                      <a:pt x="703" y="1214"/>
                    </a:cubicBezTo>
                    <a:cubicBezTo>
                      <a:pt x="675" y="1214"/>
                      <a:pt x="653" y="1191"/>
                      <a:pt x="653" y="1163"/>
                    </a:cubicBezTo>
                    <a:cubicBezTo>
                      <a:pt x="653" y="1113"/>
                      <a:pt x="653" y="1113"/>
                      <a:pt x="653" y="1113"/>
                    </a:cubicBezTo>
                    <a:cubicBezTo>
                      <a:pt x="971" y="1113"/>
                      <a:pt x="971" y="1113"/>
                      <a:pt x="971" y="1113"/>
                    </a:cubicBezTo>
                    <a:cubicBezTo>
                      <a:pt x="971" y="1163"/>
                      <a:pt x="971" y="1163"/>
                      <a:pt x="971" y="1163"/>
                    </a:cubicBezTo>
                    <a:cubicBezTo>
                      <a:pt x="971" y="1191"/>
                      <a:pt x="949" y="1214"/>
                      <a:pt x="921" y="1214"/>
                    </a:cubicBezTo>
                    <a:close/>
                    <a:moveTo>
                      <a:pt x="997" y="1052"/>
                    </a:moveTo>
                    <a:cubicBezTo>
                      <a:pt x="627" y="1052"/>
                      <a:pt x="627" y="1052"/>
                      <a:pt x="627" y="1052"/>
                    </a:cubicBezTo>
                    <a:cubicBezTo>
                      <a:pt x="465" y="1052"/>
                      <a:pt x="334" y="921"/>
                      <a:pt x="334" y="760"/>
                    </a:cubicBezTo>
                    <a:cubicBezTo>
                      <a:pt x="334" y="258"/>
                      <a:pt x="334" y="258"/>
                      <a:pt x="334" y="258"/>
                    </a:cubicBezTo>
                    <a:cubicBezTo>
                      <a:pt x="395" y="258"/>
                      <a:pt x="395" y="258"/>
                      <a:pt x="395" y="258"/>
                    </a:cubicBezTo>
                    <a:cubicBezTo>
                      <a:pt x="412" y="258"/>
                      <a:pt x="425" y="244"/>
                      <a:pt x="425" y="228"/>
                    </a:cubicBezTo>
                    <a:cubicBezTo>
                      <a:pt x="425" y="211"/>
                      <a:pt x="412" y="198"/>
                      <a:pt x="395" y="198"/>
                    </a:cubicBezTo>
                    <a:cubicBezTo>
                      <a:pt x="264" y="198"/>
                      <a:pt x="264" y="198"/>
                      <a:pt x="264" y="198"/>
                    </a:cubicBezTo>
                    <a:cubicBezTo>
                      <a:pt x="236" y="198"/>
                      <a:pt x="213" y="175"/>
                      <a:pt x="213" y="147"/>
                    </a:cubicBezTo>
                    <a:cubicBezTo>
                      <a:pt x="213" y="111"/>
                      <a:pt x="213" y="111"/>
                      <a:pt x="213" y="111"/>
                    </a:cubicBezTo>
                    <a:cubicBezTo>
                      <a:pt x="213" y="83"/>
                      <a:pt x="236" y="60"/>
                      <a:pt x="264" y="60"/>
                    </a:cubicBezTo>
                    <a:cubicBezTo>
                      <a:pt x="1360" y="60"/>
                      <a:pt x="1360" y="60"/>
                      <a:pt x="1360" y="60"/>
                    </a:cubicBezTo>
                    <a:cubicBezTo>
                      <a:pt x="1388" y="60"/>
                      <a:pt x="1411" y="83"/>
                      <a:pt x="1411" y="111"/>
                    </a:cubicBezTo>
                    <a:cubicBezTo>
                      <a:pt x="1411" y="147"/>
                      <a:pt x="1411" y="147"/>
                      <a:pt x="1411" y="147"/>
                    </a:cubicBezTo>
                    <a:cubicBezTo>
                      <a:pt x="1411" y="175"/>
                      <a:pt x="1388" y="198"/>
                      <a:pt x="1360" y="198"/>
                    </a:cubicBezTo>
                    <a:cubicBezTo>
                      <a:pt x="536" y="198"/>
                      <a:pt x="536" y="198"/>
                      <a:pt x="536" y="198"/>
                    </a:cubicBezTo>
                    <a:cubicBezTo>
                      <a:pt x="519" y="198"/>
                      <a:pt x="506" y="211"/>
                      <a:pt x="506" y="228"/>
                    </a:cubicBezTo>
                    <a:cubicBezTo>
                      <a:pt x="506" y="244"/>
                      <a:pt x="519" y="258"/>
                      <a:pt x="536" y="258"/>
                    </a:cubicBezTo>
                    <a:cubicBezTo>
                      <a:pt x="1290" y="258"/>
                      <a:pt x="1290" y="258"/>
                      <a:pt x="1290" y="258"/>
                    </a:cubicBezTo>
                    <a:cubicBezTo>
                      <a:pt x="1290" y="444"/>
                      <a:pt x="1290" y="444"/>
                      <a:pt x="1290" y="444"/>
                    </a:cubicBezTo>
                    <a:cubicBezTo>
                      <a:pt x="1290" y="461"/>
                      <a:pt x="1303" y="474"/>
                      <a:pt x="1320" y="474"/>
                    </a:cubicBezTo>
                    <a:cubicBezTo>
                      <a:pt x="1337" y="474"/>
                      <a:pt x="1350" y="461"/>
                      <a:pt x="1350" y="444"/>
                    </a:cubicBezTo>
                    <a:cubicBezTo>
                      <a:pt x="1350" y="379"/>
                      <a:pt x="1350" y="379"/>
                      <a:pt x="1350" y="379"/>
                    </a:cubicBezTo>
                    <a:cubicBezTo>
                      <a:pt x="1433" y="379"/>
                      <a:pt x="1433" y="379"/>
                      <a:pt x="1433" y="379"/>
                    </a:cubicBezTo>
                    <a:cubicBezTo>
                      <a:pt x="1438" y="379"/>
                      <a:pt x="1443" y="383"/>
                      <a:pt x="1443" y="389"/>
                    </a:cubicBezTo>
                    <a:cubicBezTo>
                      <a:pt x="1443" y="655"/>
                      <a:pt x="1443" y="655"/>
                      <a:pt x="1443" y="655"/>
                    </a:cubicBezTo>
                    <a:cubicBezTo>
                      <a:pt x="1443" y="661"/>
                      <a:pt x="1438" y="665"/>
                      <a:pt x="1433" y="665"/>
                    </a:cubicBezTo>
                    <a:cubicBezTo>
                      <a:pt x="1350" y="665"/>
                      <a:pt x="1350" y="665"/>
                      <a:pt x="1350" y="665"/>
                    </a:cubicBezTo>
                    <a:cubicBezTo>
                      <a:pt x="1350" y="584"/>
                      <a:pt x="1350" y="584"/>
                      <a:pt x="1350" y="584"/>
                    </a:cubicBezTo>
                    <a:cubicBezTo>
                      <a:pt x="1350" y="567"/>
                      <a:pt x="1337" y="554"/>
                      <a:pt x="1320" y="554"/>
                    </a:cubicBezTo>
                    <a:cubicBezTo>
                      <a:pt x="1303" y="554"/>
                      <a:pt x="1290" y="567"/>
                      <a:pt x="1290" y="584"/>
                    </a:cubicBezTo>
                    <a:cubicBezTo>
                      <a:pt x="1290" y="760"/>
                      <a:pt x="1290" y="760"/>
                      <a:pt x="1290" y="760"/>
                    </a:cubicBezTo>
                    <a:cubicBezTo>
                      <a:pt x="1290" y="921"/>
                      <a:pt x="1159" y="1052"/>
                      <a:pt x="997" y="1052"/>
                    </a:cubicBezTo>
                    <a:close/>
                    <a:moveTo>
                      <a:pt x="1564" y="655"/>
                    </a:moveTo>
                    <a:cubicBezTo>
                      <a:pt x="1564" y="727"/>
                      <a:pt x="1505" y="786"/>
                      <a:pt x="1433" y="786"/>
                    </a:cubicBezTo>
                    <a:cubicBezTo>
                      <a:pt x="1350" y="786"/>
                      <a:pt x="1350" y="786"/>
                      <a:pt x="1350" y="786"/>
                    </a:cubicBezTo>
                    <a:cubicBezTo>
                      <a:pt x="1350" y="726"/>
                      <a:pt x="1350" y="726"/>
                      <a:pt x="1350" y="726"/>
                    </a:cubicBezTo>
                    <a:cubicBezTo>
                      <a:pt x="1433" y="726"/>
                      <a:pt x="1433" y="726"/>
                      <a:pt x="1433" y="726"/>
                    </a:cubicBezTo>
                    <a:cubicBezTo>
                      <a:pt x="1472" y="726"/>
                      <a:pt x="1503" y="694"/>
                      <a:pt x="1503" y="655"/>
                    </a:cubicBezTo>
                    <a:cubicBezTo>
                      <a:pt x="1503" y="389"/>
                      <a:pt x="1503" y="389"/>
                      <a:pt x="1503" y="389"/>
                    </a:cubicBezTo>
                    <a:cubicBezTo>
                      <a:pt x="1503" y="350"/>
                      <a:pt x="1472" y="318"/>
                      <a:pt x="1433" y="318"/>
                    </a:cubicBezTo>
                    <a:cubicBezTo>
                      <a:pt x="1350" y="318"/>
                      <a:pt x="1350" y="318"/>
                      <a:pt x="1350" y="318"/>
                    </a:cubicBezTo>
                    <a:cubicBezTo>
                      <a:pt x="1350" y="258"/>
                      <a:pt x="1350" y="258"/>
                      <a:pt x="1350" y="258"/>
                    </a:cubicBezTo>
                    <a:cubicBezTo>
                      <a:pt x="1433" y="258"/>
                      <a:pt x="1433" y="258"/>
                      <a:pt x="1433" y="258"/>
                    </a:cubicBezTo>
                    <a:cubicBezTo>
                      <a:pt x="1505" y="258"/>
                      <a:pt x="1564" y="317"/>
                      <a:pt x="1564" y="389"/>
                    </a:cubicBezTo>
                    <a:cubicBezTo>
                      <a:pt x="1564" y="655"/>
                      <a:pt x="1564" y="655"/>
                      <a:pt x="1564" y="655"/>
                    </a:cubicBezTo>
                    <a:close/>
                    <a:moveTo>
                      <a:pt x="1564" y="655"/>
                    </a:moveTo>
                    <a:cubicBezTo>
                      <a:pt x="1564" y="655"/>
                      <a:pt x="1564" y="655"/>
                      <a:pt x="1564" y="65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ID"/>
              </a:p>
            </p:txBody>
          </p:sp>
        </p:grpSp>
      </p:grpSp>
      <p:grpSp>
        <p:nvGrpSpPr>
          <p:cNvPr id="47" name="组合 46">
            <a:extLst>
              <a:ext uri="{FF2B5EF4-FFF2-40B4-BE49-F238E27FC236}">
                <a16:creationId xmlns:a16="http://schemas.microsoft.com/office/drawing/2014/main" id="{323462F8-505F-E44F-86F3-0CD0CA047BAF}"/>
              </a:ext>
            </a:extLst>
          </p:cNvPr>
          <p:cNvGrpSpPr/>
          <p:nvPr/>
        </p:nvGrpSpPr>
        <p:grpSpPr>
          <a:xfrm>
            <a:off x="2220054" y="5150220"/>
            <a:ext cx="3302001" cy="731161"/>
            <a:chOff x="2039433" y="2328517"/>
            <a:chExt cx="3302001" cy="731161"/>
          </a:xfrm>
        </p:grpSpPr>
        <p:sp>
          <p:nvSpPr>
            <p:cNvPr id="48" name="TextBox 111">
              <a:extLst>
                <a:ext uri="{FF2B5EF4-FFF2-40B4-BE49-F238E27FC236}">
                  <a16:creationId xmlns:a16="http://schemas.microsoft.com/office/drawing/2014/main" id="{0E4F139F-7A6D-A046-A531-A640C681C70F}"/>
                </a:ext>
              </a:extLst>
            </p:cNvPr>
            <p:cNvSpPr txBox="1"/>
            <p:nvPr/>
          </p:nvSpPr>
          <p:spPr>
            <a:xfrm>
              <a:off x="2580307" y="2328517"/>
              <a:ext cx="1006178" cy="338554"/>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zh-CN" altLang="en-US" sz="1600" b="1" dirty="0">
                  <a:solidFill>
                    <a:schemeClr val="tx1">
                      <a:lumMod val="75000"/>
                      <a:lumOff val="25000"/>
                    </a:schemeClr>
                  </a:solidFill>
                </a:rPr>
                <a:t>训练过程</a:t>
              </a:r>
              <a:endParaRPr lang="en-US" sz="1600" b="1" dirty="0">
                <a:solidFill>
                  <a:schemeClr val="tx1">
                    <a:lumMod val="75000"/>
                    <a:lumOff val="25000"/>
                  </a:schemeClr>
                </a:solidFill>
              </a:endParaRPr>
            </a:p>
          </p:txBody>
        </p:sp>
        <p:sp>
          <p:nvSpPr>
            <p:cNvPr id="49" name="TextBox 119">
              <a:extLst>
                <a:ext uri="{FF2B5EF4-FFF2-40B4-BE49-F238E27FC236}">
                  <a16:creationId xmlns:a16="http://schemas.microsoft.com/office/drawing/2014/main" id="{51A69819-9904-A34C-8DBE-6EEBA79669DE}"/>
                </a:ext>
              </a:extLst>
            </p:cNvPr>
            <p:cNvSpPr txBox="1"/>
            <p:nvPr/>
          </p:nvSpPr>
          <p:spPr>
            <a:xfrm>
              <a:off x="2618816" y="2659568"/>
              <a:ext cx="2722618" cy="40011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zh-CN" altLang="en-US" sz="1000" dirty="0">
                  <a:solidFill>
                    <a:schemeClr val="bg1">
                      <a:lumMod val="75000"/>
                    </a:schemeClr>
                  </a:solidFill>
                  <a:latin typeface="Lato" panose="020F0502020204030203" pitchFamily="34" charset="0"/>
                  <a:ea typeface="Lato" panose="020F0502020204030203" pitchFamily="34" charset="0"/>
                  <a:cs typeface="Lato" panose="020F0502020204030203" pitchFamily="34" charset="0"/>
                </a:rPr>
                <a:t>用三个</a:t>
              </a:r>
              <a:r>
                <a:rPr lang="en-US" altLang="zh-CN" sz="1000" dirty="0">
                  <a:solidFill>
                    <a:schemeClr val="bg1">
                      <a:lumMod val="75000"/>
                    </a:schemeClr>
                  </a:solidFill>
                  <a:latin typeface="Lato" panose="020F0502020204030203" pitchFamily="34" charset="0"/>
                  <a:ea typeface="Lato" panose="020F0502020204030203" pitchFamily="34" charset="0"/>
                  <a:cs typeface="Lato" panose="020F0502020204030203" pitchFamily="34" charset="0"/>
                </a:rPr>
                <a:t>loss</a:t>
              </a:r>
              <a:r>
                <a:rPr lang="zh-CN" altLang="en-US" sz="1000" dirty="0">
                  <a:solidFill>
                    <a:schemeClr val="bg1">
                      <a:lumMod val="75000"/>
                    </a:schemeClr>
                  </a:solidFill>
                  <a:latin typeface="Lato" panose="020F0502020204030203" pitchFamily="34" charset="0"/>
                  <a:ea typeface="Lato" panose="020F0502020204030203" pitchFamily="34" charset="0"/>
                  <a:cs typeface="Lato" panose="020F0502020204030203" pitchFamily="34" charset="0"/>
                </a:rPr>
                <a:t>来约束，保证生成质量，</a:t>
              </a:r>
              <a:r>
                <a:rPr lang="zh-CN" altLang="en-ID" sz="1000" dirty="0">
                  <a:solidFill>
                    <a:schemeClr val="bg1">
                      <a:lumMod val="75000"/>
                    </a:schemeClr>
                  </a:solidFill>
                  <a:latin typeface="Lato" panose="020F0502020204030203" pitchFamily="34" charset="0"/>
                  <a:ea typeface="Lato" panose="020F0502020204030203" pitchFamily="34" charset="0"/>
                  <a:cs typeface="Lato" panose="020F0502020204030203" pitchFamily="34" charset="0"/>
                </a:rPr>
                <a:t>使用</a:t>
              </a:r>
              <a:r>
                <a:rPr lang="zh-CN" altLang="en-US" sz="1000" dirty="0">
                  <a:solidFill>
                    <a:schemeClr val="bg1">
                      <a:lumMod val="75000"/>
                    </a:schemeClr>
                  </a:solidFill>
                  <a:latin typeface="Lato" panose="020F0502020204030203" pitchFamily="34" charset="0"/>
                  <a:ea typeface="Lato" panose="020F0502020204030203" pitchFamily="34" charset="0"/>
                  <a:cs typeface="Lato" panose="020F0502020204030203" pitchFamily="34" charset="0"/>
                </a:rPr>
                <a:t>判别器</a:t>
              </a:r>
              <a:r>
                <a:rPr lang="en-US" altLang="zh-CN" sz="1000" dirty="0">
                  <a:solidFill>
                    <a:schemeClr val="bg1">
                      <a:lumMod val="75000"/>
                    </a:schemeClr>
                  </a:solidFill>
                  <a:latin typeface="Lato" panose="020F0502020204030203" pitchFamily="34" charset="0"/>
                  <a:ea typeface="Lato" panose="020F0502020204030203" pitchFamily="34" charset="0"/>
                  <a:cs typeface="Lato" panose="020F0502020204030203" pitchFamily="34" charset="0"/>
                </a:rPr>
                <a:t>Least</a:t>
              </a:r>
              <a:r>
                <a:rPr lang="zh-CN" altLang="en-US" sz="1000" dirty="0">
                  <a:solidFill>
                    <a:schemeClr val="bg1">
                      <a:lumMod val="75000"/>
                    </a:schemeClr>
                  </a:solidFill>
                  <a:latin typeface="Lato" panose="020F0502020204030203" pitchFamily="34" charset="0"/>
                  <a:ea typeface="Lato" panose="020F0502020204030203" pitchFamily="34" charset="0"/>
                  <a:cs typeface="Lato" panose="020F0502020204030203" pitchFamily="34" charset="0"/>
                </a:rPr>
                <a:t> </a:t>
              </a:r>
              <a:r>
                <a:rPr lang="en-US" altLang="zh-CN" sz="1000" dirty="0">
                  <a:solidFill>
                    <a:schemeClr val="bg1">
                      <a:lumMod val="75000"/>
                    </a:schemeClr>
                  </a:solidFill>
                  <a:latin typeface="Lato" panose="020F0502020204030203" pitchFamily="34" charset="0"/>
                  <a:ea typeface="Lato" panose="020F0502020204030203" pitchFamily="34" charset="0"/>
                  <a:cs typeface="Lato" panose="020F0502020204030203" pitchFamily="34" charset="0"/>
                </a:rPr>
                <a:t>Square</a:t>
              </a:r>
              <a:r>
                <a:rPr lang="zh-CN" altLang="en-US" sz="1000" dirty="0">
                  <a:solidFill>
                    <a:schemeClr val="bg1">
                      <a:lumMod val="75000"/>
                    </a:schemeClr>
                  </a:solidFill>
                  <a:latin typeface="Lato" panose="020F0502020204030203" pitchFamily="34" charset="0"/>
                  <a:ea typeface="Lato" panose="020F0502020204030203" pitchFamily="34" charset="0"/>
                  <a:cs typeface="Lato" panose="020F0502020204030203" pitchFamily="34" charset="0"/>
                </a:rPr>
                <a:t> </a:t>
              </a:r>
              <a:r>
                <a:rPr lang="en-US" altLang="zh-CN" sz="1000" dirty="0">
                  <a:solidFill>
                    <a:schemeClr val="bg1">
                      <a:lumMod val="75000"/>
                    </a:schemeClr>
                  </a:solidFill>
                  <a:latin typeface="Lato" panose="020F0502020204030203" pitchFamily="34" charset="0"/>
                  <a:ea typeface="Lato" panose="020F0502020204030203" pitchFamily="34" charset="0"/>
                  <a:cs typeface="Lato" panose="020F0502020204030203" pitchFamily="34" charset="0"/>
                </a:rPr>
                <a:t>GAN</a:t>
              </a:r>
              <a:r>
                <a:rPr lang="zh-CN" altLang="en-US" sz="1000" dirty="0">
                  <a:solidFill>
                    <a:schemeClr val="bg1">
                      <a:lumMod val="75000"/>
                    </a:schemeClr>
                  </a:solidFill>
                  <a:latin typeface="Lato" panose="020F0502020204030203" pitchFamily="34" charset="0"/>
                  <a:ea typeface="Lato" panose="020F0502020204030203" pitchFamily="34" charset="0"/>
                  <a:cs typeface="Lato" panose="020F0502020204030203" pitchFamily="34" charset="0"/>
                </a:rPr>
                <a:t>，使生成图像进一步逼真</a:t>
              </a:r>
              <a:endParaRPr lang="en-ID" sz="1000" dirty="0">
                <a:solidFill>
                  <a:schemeClr val="bg1">
                    <a:lumMod val="75000"/>
                  </a:schemeClr>
                </a:solidFill>
                <a:latin typeface="Lato" panose="020F0502020204030203" pitchFamily="34" charset="0"/>
                <a:ea typeface="Lato" panose="020F0502020204030203" pitchFamily="34" charset="0"/>
                <a:cs typeface="Lato" panose="020F0502020204030203" pitchFamily="34" charset="0"/>
              </a:endParaRPr>
            </a:p>
          </p:txBody>
        </p:sp>
        <p:grpSp>
          <p:nvGrpSpPr>
            <p:cNvPr id="52" name="Group 10">
              <a:extLst>
                <a:ext uri="{FF2B5EF4-FFF2-40B4-BE49-F238E27FC236}">
                  <a16:creationId xmlns:a16="http://schemas.microsoft.com/office/drawing/2014/main" id="{8964BA47-64AF-0F4C-9DDA-6394E6B6196B}"/>
                </a:ext>
              </a:extLst>
            </p:cNvPr>
            <p:cNvGrpSpPr/>
            <p:nvPr/>
          </p:nvGrpSpPr>
          <p:grpSpPr>
            <a:xfrm>
              <a:off x="2039433" y="2477824"/>
              <a:ext cx="297938" cy="374184"/>
              <a:chOff x="3413125" y="57150"/>
              <a:chExt cx="5359400" cy="6731000"/>
            </a:xfrm>
            <a:solidFill>
              <a:schemeClr val="bg1"/>
            </a:solidFill>
          </p:grpSpPr>
          <p:sp>
            <p:nvSpPr>
              <p:cNvPr id="53" name="Freeform 34">
                <a:extLst>
                  <a:ext uri="{FF2B5EF4-FFF2-40B4-BE49-F238E27FC236}">
                    <a16:creationId xmlns:a16="http://schemas.microsoft.com/office/drawing/2014/main" id="{3BAED04C-2B1E-D649-9B6E-A3504E42F636}"/>
                  </a:ext>
                </a:extLst>
              </p:cNvPr>
              <p:cNvSpPr>
                <a:spLocks noEditPoints="1"/>
              </p:cNvSpPr>
              <p:nvPr/>
            </p:nvSpPr>
            <p:spPr bwMode="auto">
              <a:xfrm>
                <a:off x="4568825" y="5618163"/>
                <a:ext cx="3044825" cy="771525"/>
              </a:xfrm>
              <a:custGeom>
                <a:avLst/>
                <a:gdLst>
                  <a:gd name="T0" fmla="*/ 30 w 923"/>
                  <a:gd name="T1" fmla="*/ 26 h 234"/>
                  <a:gd name="T2" fmla="*/ 1 w 923"/>
                  <a:gd name="T3" fmla="*/ 199 h 234"/>
                  <a:gd name="T4" fmla="*/ 8 w 923"/>
                  <a:gd name="T5" fmla="*/ 223 h 234"/>
                  <a:gd name="T6" fmla="*/ 31 w 923"/>
                  <a:gd name="T7" fmla="*/ 234 h 234"/>
                  <a:gd name="T8" fmla="*/ 893 w 923"/>
                  <a:gd name="T9" fmla="*/ 234 h 234"/>
                  <a:gd name="T10" fmla="*/ 923 w 923"/>
                  <a:gd name="T11" fmla="*/ 204 h 234"/>
                  <a:gd name="T12" fmla="*/ 922 w 923"/>
                  <a:gd name="T13" fmla="*/ 197 h 234"/>
                  <a:gd name="T14" fmla="*/ 894 w 923"/>
                  <a:gd name="T15" fmla="*/ 26 h 234"/>
                  <a:gd name="T16" fmla="*/ 864 w 923"/>
                  <a:gd name="T17" fmla="*/ 0 h 234"/>
                  <a:gd name="T18" fmla="*/ 60 w 923"/>
                  <a:gd name="T19" fmla="*/ 0 h 234"/>
                  <a:gd name="T20" fmla="*/ 30 w 923"/>
                  <a:gd name="T21" fmla="*/ 26 h 234"/>
                  <a:gd name="T22" fmla="*/ 85 w 923"/>
                  <a:gd name="T23" fmla="*/ 61 h 234"/>
                  <a:gd name="T24" fmla="*/ 839 w 923"/>
                  <a:gd name="T25" fmla="*/ 61 h 234"/>
                  <a:gd name="T26" fmla="*/ 857 w 923"/>
                  <a:gd name="T27" fmla="*/ 174 h 234"/>
                  <a:gd name="T28" fmla="*/ 67 w 923"/>
                  <a:gd name="T29" fmla="*/ 174 h 234"/>
                  <a:gd name="T30" fmla="*/ 85 w 923"/>
                  <a:gd name="T31" fmla="*/ 61 h 234"/>
                  <a:gd name="T32" fmla="*/ 85 w 923"/>
                  <a:gd name="T33" fmla="*/ 61 h 234"/>
                  <a:gd name="T34" fmla="*/ 85 w 923"/>
                  <a:gd name="T35" fmla="*/ 61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23" h="234">
                    <a:moveTo>
                      <a:pt x="30" y="26"/>
                    </a:moveTo>
                    <a:cubicBezTo>
                      <a:pt x="1" y="199"/>
                      <a:pt x="1" y="199"/>
                      <a:pt x="1" y="199"/>
                    </a:cubicBezTo>
                    <a:cubicBezTo>
                      <a:pt x="0" y="208"/>
                      <a:pt x="2" y="217"/>
                      <a:pt x="8" y="223"/>
                    </a:cubicBezTo>
                    <a:cubicBezTo>
                      <a:pt x="14" y="230"/>
                      <a:pt x="22" y="234"/>
                      <a:pt x="31" y="234"/>
                    </a:cubicBezTo>
                    <a:cubicBezTo>
                      <a:pt x="893" y="234"/>
                      <a:pt x="893" y="234"/>
                      <a:pt x="893" y="234"/>
                    </a:cubicBezTo>
                    <a:cubicBezTo>
                      <a:pt x="910" y="234"/>
                      <a:pt x="923" y="221"/>
                      <a:pt x="923" y="204"/>
                    </a:cubicBezTo>
                    <a:cubicBezTo>
                      <a:pt x="923" y="201"/>
                      <a:pt x="923" y="199"/>
                      <a:pt x="922" y="197"/>
                    </a:cubicBezTo>
                    <a:cubicBezTo>
                      <a:pt x="894" y="26"/>
                      <a:pt x="894" y="26"/>
                      <a:pt x="894" y="26"/>
                    </a:cubicBezTo>
                    <a:cubicBezTo>
                      <a:pt x="892" y="11"/>
                      <a:pt x="879" y="0"/>
                      <a:pt x="864" y="0"/>
                    </a:cubicBezTo>
                    <a:cubicBezTo>
                      <a:pt x="60" y="0"/>
                      <a:pt x="60" y="0"/>
                      <a:pt x="60" y="0"/>
                    </a:cubicBezTo>
                    <a:cubicBezTo>
                      <a:pt x="45" y="0"/>
                      <a:pt x="32" y="11"/>
                      <a:pt x="30" y="26"/>
                    </a:cubicBezTo>
                    <a:close/>
                    <a:moveTo>
                      <a:pt x="85" y="61"/>
                    </a:moveTo>
                    <a:cubicBezTo>
                      <a:pt x="839" y="61"/>
                      <a:pt x="839" y="61"/>
                      <a:pt x="839" y="61"/>
                    </a:cubicBezTo>
                    <a:cubicBezTo>
                      <a:pt x="857" y="174"/>
                      <a:pt x="857" y="174"/>
                      <a:pt x="857" y="174"/>
                    </a:cubicBezTo>
                    <a:cubicBezTo>
                      <a:pt x="67" y="174"/>
                      <a:pt x="67" y="174"/>
                      <a:pt x="67" y="174"/>
                    </a:cubicBezTo>
                    <a:lnTo>
                      <a:pt x="85" y="61"/>
                    </a:lnTo>
                    <a:close/>
                    <a:moveTo>
                      <a:pt x="85" y="61"/>
                    </a:moveTo>
                    <a:cubicBezTo>
                      <a:pt x="85" y="61"/>
                      <a:pt x="85" y="61"/>
                      <a:pt x="85" y="6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ID"/>
              </a:p>
            </p:txBody>
          </p:sp>
          <p:sp>
            <p:nvSpPr>
              <p:cNvPr id="54" name="Freeform 35">
                <a:extLst>
                  <a:ext uri="{FF2B5EF4-FFF2-40B4-BE49-F238E27FC236}">
                    <a16:creationId xmlns:a16="http://schemas.microsoft.com/office/drawing/2014/main" id="{24C7BE0E-9A9A-5843-8C1F-9573DC51A0C2}"/>
                  </a:ext>
                </a:extLst>
              </p:cNvPr>
              <p:cNvSpPr>
                <a:spLocks noEditPoints="1"/>
              </p:cNvSpPr>
              <p:nvPr/>
            </p:nvSpPr>
            <p:spPr bwMode="auto">
              <a:xfrm>
                <a:off x="3413125" y="57150"/>
                <a:ext cx="5359400" cy="6731000"/>
              </a:xfrm>
              <a:custGeom>
                <a:avLst/>
                <a:gdLst>
                  <a:gd name="T0" fmla="*/ 1471 w 1624"/>
                  <a:gd name="T1" fmla="*/ 111 h 2044"/>
                  <a:gd name="T2" fmla="*/ 153 w 1624"/>
                  <a:gd name="T3" fmla="*/ 111 h 2044"/>
                  <a:gd name="T4" fmla="*/ 0 w 1624"/>
                  <a:gd name="T5" fmla="*/ 389 h 2044"/>
                  <a:gd name="T6" fmla="*/ 285 w 1624"/>
                  <a:gd name="T7" fmla="*/ 847 h 2044"/>
                  <a:gd name="T8" fmla="*/ 673 w 1624"/>
                  <a:gd name="T9" fmla="*/ 1270 h 2044"/>
                  <a:gd name="T10" fmla="*/ 592 w 1624"/>
                  <a:gd name="T11" fmla="*/ 1568 h 2044"/>
                  <a:gd name="T12" fmla="*/ 537 w 1624"/>
                  <a:gd name="T13" fmla="*/ 1629 h 2044"/>
                  <a:gd name="T14" fmla="*/ 1353 w 1624"/>
                  <a:gd name="T15" fmla="*/ 1972 h 2044"/>
                  <a:gd name="T16" fmla="*/ 280 w 1624"/>
                  <a:gd name="T17" fmla="*/ 1984 h 2044"/>
                  <a:gd name="T18" fmla="*/ 329 w 1624"/>
                  <a:gd name="T19" fmla="*/ 1670 h 2044"/>
                  <a:gd name="T20" fmla="*/ 425 w 1624"/>
                  <a:gd name="T21" fmla="*/ 1599 h 2044"/>
                  <a:gd name="T22" fmla="*/ 270 w 1624"/>
                  <a:gd name="T23" fmla="*/ 1658 h 2044"/>
                  <a:gd name="T24" fmla="*/ 280 w 1624"/>
                  <a:gd name="T25" fmla="*/ 2044 h 2044"/>
                  <a:gd name="T26" fmla="*/ 1413 w 1624"/>
                  <a:gd name="T27" fmla="*/ 1960 h 2044"/>
                  <a:gd name="T28" fmla="*/ 1032 w 1624"/>
                  <a:gd name="T29" fmla="*/ 1568 h 2044"/>
                  <a:gd name="T30" fmla="*/ 951 w 1624"/>
                  <a:gd name="T31" fmla="*/ 1270 h 2044"/>
                  <a:gd name="T32" fmla="*/ 1339 w 1624"/>
                  <a:gd name="T33" fmla="*/ 847 h 2044"/>
                  <a:gd name="T34" fmla="*/ 1624 w 1624"/>
                  <a:gd name="T35" fmla="*/ 389 h 2044"/>
                  <a:gd name="T36" fmla="*/ 191 w 1624"/>
                  <a:gd name="T37" fmla="*/ 786 h 2044"/>
                  <a:gd name="T38" fmla="*/ 191 w 1624"/>
                  <a:gd name="T39" fmla="*/ 258 h 2044"/>
                  <a:gd name="T40" fmla="*/ 191 w 1624"/>
                  <a:gd name="T41" fmla="*/ 318 h 2044"/>
                  <a:gd name="T42" fmla="*/ 191 w 1624"/>
                  <a:gd name="T43" fmla="*/ 726 h 2044"/>
                  <a:gd name="T44" fmla="*/ 274 w 1624"/>
                  <a:gd name="T45" fmla="*/ 665 h 2044"/>
                  <a:gd name="T46" fmla="*/ 181 w 1624"/>
                  <a:gd name="T47" fmla="*/ 389 h 2044"/>
                  <a:gd name="T48" fmla="*/ 274 w 1624"/>
                  <a:gd name="T49" fmla="*/ 665 h 2044"/>
                  <a:gd name="T50" fmla="*/ 733 w 1624"/>
                  <a:gd name="T51" fmla="*/ 1407 h 2044"/>
                  <a:gd name="T52" fmla="*/ 971 w 1624"/>
                  <a:gd name="T53" fmla="*/ 1518 h 2044"/>
                  <a:gd name="T54" fmla="*/ 653 w 1624"/>
                  <a:gd name="T55" fmla="*/ 1518 h 2044"/>
                  <a:gd name="T56" fmla="*/ 971 w 1624"/>
                  <a:gd name="T57" fmla="*/ 1518 h 2044"/>
                  <a:gd name="T58" fmla="*/ 653 w 1624"/>
                  <a:gd name="T59" fmla="*/ 1163 h 2044"/>
                  <a:gd name="T60" fmla="*/ 971 w 1624"/>
                  <a:gd name="T61" fmla="*/ 1163 h 2044"/>
                  <a:gd name="T62" fmla="*/ 627 w 1624"/>
                  <a:gd name="T63" fmla="*/ 1052 h 2044"/>
                  <a:gd name="T64" fmla="*/ 395 w 1624"/>
                  <a:gd name="T65" fmla="*/ 258 h 2044"/>
                  <a:gd name="T66" fmla="*/ 264 w 1624"/>
                  <a:gd name="T67" fmla="*/ 198 h 2044"/>
                  <a:gd name="T68" fmla="*/ 264 w 1624"/>
                  <a:gd name="T69" fmla="*/ 60 h 2044"/>
                  <a:gd name="T70" fmla="*/ 1411 w 1624"/>
                  <a:gd name="T71" fmla="*/ 147 h 2044"/>
                  <a:gd name="T72" fmla="*/ 506 w 1624"/>
                  <a:gd name="T73" fmla="*/ 228 h 2044"/>
                  <a:gd name="T74" fmla="*/ 1290 w 1624"/>
                  <a:gd name="T75" fmla="*/ 444 h 2044"/>
                  <a:gd name="T76" fmla="*/ 1350 w 1624"/>
                  <a:gd name="T77" fmla="*/ 379 h 2044"/>
                  <a:gd name="T78" fmla="*/ 1443 w 1624"/>
                  <a:gd name="T79" fmla="*/ 655 h 2044"/>
                  <a:gd name="T80" fmla="*/ 1350 w 1624"/>
                  <a:gd name="T81" fmla="*/ 584 h 2044"/>
                  <a:gd name="T82" fmla="*/ 1290 w 1624"/>
                  <a:gd name="T83" fmla="*/ 760 h 2044"/>
                  <a:gd name="T84" fmla="*/ 1433 w 1624"/>
                  <a:gd name="T85" fmla="*/ 786 h 2044"/>
                  <a:gd name="T86" fmla="*/ 1433 w 1624"/>
                  <a:gd name="T87" fmla="*/ 726 h 2044"/>
                  <a:gd name="T88" fmla="*/ 1433 w 1624"/>
                  <a:gd name="T89" fmla="*/ 318 h 2044"/>
                  <a:gd name="T90" fmla="*/ 1433 w 1624"/>
                  <a:gd name="T91" fmla="*/ 258 h 2044"/>
                  <a:gd name="T92" fmla="*/ 1564 w 1624"/>
                  <a:gd name="T93" fmla="*/ 655 h 20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624" h="2044">
                    <a:moveTo>
                      <a:pt x="1458" y="199"/>
                    </a:moveTo>
                    <a:cubicBezTo>
                      <a:pt x="1466" y="184"/>
                      <a:pt x="1471" y="166"/>
                      <a:pt x="1471" y="147"/>
                    </a:cubicBezTo>
                    <a:cubicBezTo>
                      <a:pt x="1471" y="111"/>
                      <a:pt x="1471" y="111"/>
                      <a:pt x="1471" y="111"/>
                    </a:cubicBezTo>
                    <a:cubicBezTo>
                      <a:pt x="1471" y="50"/>
                      <a:pt x="1421" y="0"/>
                      <a:pt x="1360" y="0"/>
                    </a:cubicBezTo>
                    <a:cubicBezTo>
                      <a:pt x="264" y="0"/>
                      <a:pt x="264" y="0"/>
                      <a:pt x="264" y="0"/>
                    </a:cubicBezTo>
                    <a:cubicBezTo>
                      <a:pt x="203" y="0"/>
                      <a:pt x="153" y="50"/>
                      <a:pt x="153" y="111"/>
                    </a:cubicBezTo>
                    <a:cubicBezTo>
                      <a:pt x="153" y="147"/>
                      <a:pt x="153" y="147"/>
                      <a:pt x="153" y="147"/>
                    </a:cubicBezTo>
                    <a:cubicBezTo>
                      <a:pt x="153" y="166"/>
                      <a:pt x="158" y="184"/>
                      <a:pt x="166" y="199"/>
                    </a:cubicBezTo>
                    <a:cubicBezTo>
                      <a:pt x="72" y="212"/>
                      <a:pt x="0" y="292"/>
                      <a:pt x="0" y="389"/>
                    </a:cubicBezTo>
                    <a:cubicBezTo>
                      <a:pt x="0" y="655"/>
                      <a:pt x="0" y="655"/>
                      <a:pt x="0" y="655"/>
                    </a:cubicBezTo>
                    <a:cubicBezTo>
                      <a:pt x="0" y="761"/>
                      <a:pt x="86" y="847"/>
                      <a:pt x="191" y="847"/>
                    </a:cubicBezTo>
                    <a:cubicBezTo>
                      <a:pt x="285" y="847"/>
                      <a:pt x="285" y="847"/>
                      <a:pt x="285" y="847"/>
                    </a:cubicBezTo>
                    <a:cubicBezTo>
                      <a:pt x="321" y="989"/>
                      <a:pt x="443" y="1097"/>
                      <a:pt x="592" y="1111"/>
                    </a:cubicBezTo>
                    <a:cubicBezTo>
                      <a:pt x="592" y="1163"/>
                      <a:pt x="592" y="1163"/>
                      <a:pt x="592" y="1163"/>
                    </a:cubicBezTo>
                    <a:cubicBezTo>
                      <a:pt x="592" y="1214"/>
                      <a:pt x="626" y="1257"/>
                      <a:pt x="673" y="1270"/>
                    </a:cubicBezTo>
                    <a:cubicBezTo>
                      <a:pt x="673" y="1411"/>
                      <a:pt x="673" y="1411"/>
                      <a:pt x="673" y="1411"/>
                    </a:cubicBezTo>
                    <a:cubicBezTo>
                      <a:pt x="626" y="1424"/>
                      <a:pt x="592" y="1467"/>
                      <a:pt x="592" y="1518"/>
                    </a:cubicBezTo>
                    <a:cubicBezTo>
                      <a:pt x="592" y="1568"/>
                      <a:pt x="592" y="1568"/>
                      <a:pt x="592" y="1568"/>
                    </a:cubicBezTo>
                    <a:cubicBezTo>
                      <a:pt x="537" y="1568"/>
                      <a:pt x="537" y="1568"/>
                      <a:pt x="537" y="1568"/>
                    </a:cubicBezTo>
                    <a:cubicBezTo>
                      <a:pt x="520" y="1568"/>
                      <a:pt x="507" y="1582"/>
                      <a:pt x="507" y="1599"/>
                    </a:cubicBezTo>
                    <a:cubicBezTo>
                      <a:pt x="507" y="1615"/>
                      <a:pt x="520" y="1629"/>
                      <a:pt x="537" y="1629"/>
                    </a:cubicBezTo>
                    <a:cubicBezTo>
                      <a:pt x="1245" y="1629"/>
                      <a:pt x="1245" y="1629"/>
                      <a:pt x="1245" y="1629"/>
                    </a:cubicBezTo>
                    <a:cubicBezTo>
                      <a:pt x="1269" y="1629"/>
                      <a:pt x="1290" y="1646"/>
                      <a:pt x="1295" y="1670"/>
                    </a:cubicBezTo>
                    <a:cubicBezTo>
                      <a:pt x="1353" y="1972"/>
                      <a:pt x="1353" y="1972"/>
                      <a:pt x="1353" y="1972"/>
                    </a:cubicBezTo>
                    <a:cubicBezTo>
                      <a:pt x="1354" y="1976"/>
                      <a:pt x="1352" y="1978"/>
                      <a:pt x="1351" y="1980"/>
                    </a:cubicBezTo>
                    <a:cubicBezTo>
                      <a:pt x="1350" y="1981"/>
                      <a:pt x="1348" y="1984"/>
                      <a:pt x="1344" y="1984"/>
                    </a:cubicBezTo>
                    <a:cubicBezTo>
                      <a:pt x="280" y="1984"/>
                      <a:pt x="280" y="1984"/>
                      <a:pt x="280" y="1984"/>
                    </a:cubicBezTo>
                    <a:cubicBezTo>
                      <a:pt x="276" y="1984"/>
                      <a:pt x="274" y="1981"/>
                      <a:pt x="273" y="1980"/>
                    </a:cubicBezTo>
                    <a:cubicBezTo>
                      <a:pt x="271" y="1978"/>
                      <a:pt x="270" y="1976"/>
                      <a:pt x="270" y="1972"/>
                    </a:cubicBezTo>
                    <a:cubicBezTo>
                      <a:pt x="329" y="1670"/>
                      <a:pt x="329" y="1670"/>
                      <a:pt x="329" y="1670"/>
                    </a:cubicBezTo>
                    <a:cubicBezTo>
                      <a:pt x="334" y="1646"/>
                      <a:pt x="354" y="1629"/>
                      <a:pt x="379" y="1629"/>
                    </a:cubicBezTo>
                    <a:cubicBezTo>
                      <a:pt x="394" y="1629"/>
                      <a:pt x="394" y="1629"/>
                      <a:pt x="394" y="1629"/>
                    </a:cubicBezTo>
                    <a:cubicBezTo>
                      <a:pt x="411" y="1629"/>
                      <a:pt x="425" y="1615"/>
                      <a:pt x="425" y="1599"/>
                    </a:cubicBezTo>
                    <a:cubicBezTo>
                      <a:pt x="425" y="1582"/>
                      <a:pt x="411" y="1568"/>
                      <a:pt x="394" y="1568"/>
                    </a:cubicBezTo>
                    <a:cubicBezTo>
                      <a:pt x="379" y="1568"/>
                      <a:pt x="379" y="1568"/>
                      <a:pt x="379" y="1568"/>
                    </a:cubicBezTo>
                    <a:cubicBezTo>
                      <a:pt x="326" y="1568"/>
                      <a:pt x="280" y="1606"/>
                      <a:pt x="270" y="1658"/>
                    </a:cubicBezTo>
                    <a:cubicBezTo>
                      <a:pt x="211" y="1960"/>
                      <a:pt x="211" y="1960"/>
                      <a:pt x="211" y="1960"/>
                    </a:cubicBezTo>
                    <a:cubicBezTo>
                      <a:pt x="207" y="1981"/>
                      <a:pt x="212" y="2002"/>
                      <a:pt x="226" y="2018"/>
                    </a:cubicBezTo>
                    <a:cubicBezTo>
                      <a:pt x="239" y="2035"/>
                      <a:pt x="259" y="2044"/>
                      <a:pt x="280" y="2044"/>
                    </a:cubicBezTo>
                    <a:cubicBezTo>
                      <a:pt x="1344" y="2044"/>
                      <a:pt x="1344" y="2044"/>
                      <a:pt x="1344" y="2044"/>
                    </a:cubicBezTo>
                    <a:cubicBezTo>
                      <a:pt x="1365" y="2044"/>
                      <a:pt x="1385" y="2035"/>
                      <a:pt x="1398" y="2018"/>
                    </a:cubicBezTo>
                    <a:cubicBezTo>
                      <a:pt x="1411" y="2002"/>
                      <a:pt x="1417" y="1981"/>
                      <a:pt x="1413" y="1960"/>
                    </a:cubicBezTo>
                    <a:cubicBezTo>
                      <a:pt x="1354" y="1658"/>
                      <a:pt x="1354" y="1658"/>
                      <a:pt x="1354" y="1658"/>
                    </a:cubicBezTo>
                    <a:cubicBezTo>
                      <a:pt x="1344" y="1606"/>
                      <a:pt x="1298" y="1568"/>
                      <a:pt x="1245" y="1568"/>
                    </a:cubicBezTo>
                    <a:cubicBezTo>
                      <a:pt x="1032" y="1568"/>
                      <a:pt x="1032" y="1568"/>
                      <a:pt x="1032" y="1568"/>
                    </a:cubicBezTo>
                    <a:cubicBezTo>
                      <a:pt x="1032" y="1518"/>
                      <a:pt x="1032" y="1518"/>
                      <a:pt x="1032" y="1518"/>
                    </a:cubicBezTo>
                    <a:cubicBezTo>
                      <a:pt x="1032" y="1467"/>
                      <a:pt x="998" y="1424"/>
                      <a:pt x="951" y="1411"/>
                    </a:cubicBezTo>
                    <a:cubicBezTo>
                      <a:pt x="951" y="1270"/>
                      <a:pt x="951" y="1270"/>
                      <a:pt x="951" y="1270"/>
                    </a:cubicBezTo>
                    <a:cubicBezTo>
                      <a:pt x="998" y="1257"/>
                      <a:pt x="1032" y="1214"/>
                      <a:pt x="1032" y="1163"/>
                    </a:cubicBezTo>
                    <a:cubicBezTo>
                      <a:pt x="1032" y="1111"/>
                      <a:pt x="1032" y="1111"/>
                      <a:pt x="1032" y="1111"/>
                    </a:cubicBezTo>
                    <a:cubicBezTo>
                      <a:pt x="1181" y="1097"/>
                      <a:pt x="1303" y="989"/>
                      <a:pt x="1339" y="847"/>
                    </a:cubicBezTo>
                    <a:cubicBezTo>
                      <a:pt x="1433" y="847"/>
                      <a:pt x="1433" y="847"/>
                      <a:pt x="1433" y="847"/>
                    </a:cubicBezTo>
                    <a:cubicBezTo>
                      <a:pt x="1538" y="847"/>
                      <a:pt x="1624" y="761"/>
                      <a:pt x="1624" y="655"/>
                    </a:cubicBezTo>
                    <a:cubicBezTo>
                      <a:pt x="1624" y="389"/>
                      <a:pt x="1624" y="389"/>
                      <a:pt x="1624" y="389"/>
                    </a:cubicBezTo>
                    <a:cubicBezTo>
                      <a:pt x="1624" y="292"/>
                      <a:pt x="1552" y="212"/>
                      <a:pt x="1458" y="199"/>
                    </a:cubicBezTo>
                    <a:close/>
                    <a:moveTo>
                      <a:pt x="274" y="786"/>
                    </a:moveTo>
                    <a:cubicBezTo>
                      <a:pt x="191" y="786"/>
                      <a:pt x="191" y="786"/>
                      <a:pt x="191" y="786"/>
                    </a:cubicBezTo>
                    <a:cubicBezTo>
                      <a:pt x="119" y="786"/>
                      <a:pt x="60" y="727"/>
                      <a:pt x="60" y="655"/>
                    </a:cubicBezTo>
                    <a:cubicBezTo>
                      <a:pt x="60" y="389"/>
                      <a:pt x="60" y="389"/>
                      <a:pt x="60" y="389"/>
                    </a:cubicBezTo>
                    <a:cubicBezTo>
                      <a:pt x="60" y="317"/>
                      <a:pt x="119" y="258"/>
                      <a:pt x="191" y="258"/>
                    </a:cubicBezTo>
                    <a:cubicBezTo>
                      <a:pt x="274" y="258"/>
                      <a:pt x="274" y="258"/>
                      <a:pt x="274" y="258"/>
                    </a:cubicBezTo>
                    <a:cubicBezTo>
                      <a:pt x="274" y="318"/>
                      <a:pt x="274" y="318"/>
                      <a:pt x="274" y="318"/>
                    </a:cubicBezTo>
                    <a:cubicBezTo>
                      <a:pt x="191" y="318"/>
                      <a:pt x="191" y="318"/>
                      <a:pt x="191" y="318"/>
                    </a:cubicBezTo>
                    <a:cubicBezTo>
                      <a:pt x="152" y="318"/>
                      <a:pt x="121" y="350"/>
                      <a:pt x="121" y="389"/>
                    </a:cubicBezTo>
                    <a:cubicBezTo>
                      <a:pt x="121" y="655"/>
                      <a:pt x="121" y="655"/>
                      <a:pt x="121" y="655"/>
                    </a:cubicBezTo>
                    <a:cubicBezTo>
                      <a:pt x="121" y="694"/>
                      <a:pt x="152" y="726"/>
                      <a:pt x="191" y="726"/>
                    </a:cubicBezTo>
                    <a:cubicBezTo>
                      <a:pt x="274" y="726"/>
                      <a:pt x="274" y="726"/>
                      <a:pt x="274" y="726"/>
                    </a:cubicBezTo>
                    <a:cubicBezTo>
                      <a:pt x="274" y="786"/>
                      <a:pt x="274" y="786"/>
                      <a:pt x="274" y="786"/>
                    </a:cubicBezTo>
                    <a:close/>
                    <a:moveTo>
                      <a:pt x="274" y="665"/>
                    </a:moveTo>
                    <a:cubicBezTo>
                      <a:pt x="191" y="665"/>
                      <a:pt x="191" y="665"/>
                      <a:pt x="191" y="665"/>
                    </a:cubicBezTo>
                    <a:cubicBezTo>
                      <a:pt x="186" y="665"/>
                      <a:pt x="181" y="661"/>
                      <a:pt x="181" y="655"/>
                    </a:cubicBezTo>
                    <a:cubicBezTo>
                      <a:pt x="181" y="389"/>
                      <a:pt x="181" y="389"/>
                      <a:pt x="181" y="389"/>
                    </a:cubicBezTo>
                    <a:cubicBezTo>
                      <a:pt x="181" y="383"/>
                      <a:pt x="186" y="379"/>
                      <a:pt x="191" y="379"/>
                    </a:cubicBezTo>
                    <a:cubicBezTo>
                      <a:pt x="274" y="379"/>
                      <a:pt x="274" y="379"/>
                      <a:pt x="274" y="379"/>
                    </a:cubicBezTo>
                    <a:lnTo>
                      <a:pt x="274" y="665"/>
                    </a:lnTo>
                    <a:close/>
                    <a:moveTo>
                      <a:pt x="891" y="1274"/>
                    </a:moveTo>
                    <a:cubicBezTo>
                      <a:pt x="891" y="1407"/>
                      <a:pt x="891" y="1407"/>
                      <a:pt x="891" y="1407"/>
                    </a:cubicBezTo>
                    <a:cubicBezTo>
                      <a:pt x="733" y="1407"/>
                      <a:pt x="733" y="1407"/>
                      <a:pt x="733" y="1407"/>
                    </a:cubicBezTo>
                    <a:cubicBezTo>
                      <a:pt x="733" y="1274"/>
                      <a:pt x="733" y="1274"/>
                      <a:pt x="733" y="1274"/>
                    </a:cubicBezTo>
                    <a:lnTo>
                      <a:pt x="891" y="1274"/>
                    </a:lnTo>
                    <a:close/>
                    <a:moveTo>
                      <a:pt x="971" y="1518"/>
                    </a:moveTo>
                    <a:cubicBezTo>
                      <a:pt x="971" y="1568"/>
                      <a:pt x="971" y="1568"/>
                      <a:pt x="971" y="1568"/>
                    </a:cubicBezTo>
                    <a:cubicBezTo>
                      <a:pt x="653" y="1568"/>
                      <a:pt x="653" y="1568"/>
                      <a:pt x="653" y="1568"/>
                    </a:cubicBezTo>
                    <a:cubicBezTo>
                      <a:pt x="653" y="1518"/>
                      <a:pt x="653" y="1518"/>
                      <a:pt x="653" y="1518"/>
                    </a:cubicBezTo>
                    <a:cubicBezTo>
                      <a:pt x="653" y="1490"/>
                      <a:pt x="675" y="1467"/>
                      <a:pt x="703" y="1467"/>
                    </a:cubicBezTo>
                    <a:cubicBezTo>
                      <a:pt x="921" y="1467"/>
                      <a:pt x="921" y="1467"/>
                      <a:pt x="921" y="1467"/>
                    </a:cubicBezTo>
                    <a:cubicBezTo>
                      <a:pt x="949" y="1467"/>
                      <a:pt x="971" y="1490"/>
                      <a:pt x="971" y="1518"/>
                    </a:cubicBezTo>
                    <a:close/>
                    <a:moveTo>
                      <a:pt x="921" y="1214"/>
                    </a:moveTo>
                    <a:cubicBezTo>
                      <a:pt x="703" y="1214"/>
                      <a:pt x="703" y="1214"/>
                      <a:pt x="703" y="1214"/>
                    </a:cubicBezTo>
                    <a:cubicBezTo>
                      <a:pt x="675" y="1214"/>
                      <a:pt x="653" y="1191"/>
                      <a:pt x="653" y="1163"/>
                    </a:cubicBezTo>
                    <a:cubicBezTo>
                      <a:pt x="653" y="1113"/>
                      <a:pt x="653" y="1113"/>
                      <a:pt x="653" y="1113"/>
                    </a:cubicBezTo>
                    <a:cubicBezTo>
                      <a:pt x="971" y="1113"/>
                      <a:pt x="971" y="1113"/>
                      <a:pt x="971" y="1113"/>
                    </a:cubicBezTo>
                    <a:cubicBezTo>
                      <a:pt x="971" y="1163"/>
                      <a:pt x="971" y="1163"/>
                      <a:pt x="971" y="1163"/>
                    </a:cubicBezTo>
                    <a:cubicBezTo>
                      <a:pt x="971" y="1191"/>
                      <a:pt x="949" y="1214"/>
                      <a:pt x="921" y="1214"/>
                    </a:cubicBezTo>
                    <a:close/>
                    <a:moveTo>
                      <a:pt x="997" y="1052"/>
                    </a:moveTo>
                    <a:cubicBezTo>
                      <a:pt x="627" y="1052"/>
                      <a:pt x="627" y="1052"/>
                      <a:pt x="627" y="1052"/>
                    </a:cubicBezTo>
                    <a:cubicBezTo>
                      <a:pt x="465" y="1052"/>
                      <a:pt x="334" y="921"/>
                      <a:pt x="334" y="760"/>
                    </a:cubicBezTo>
                    <a:cubicBezTo>
                      <a:pt x="334" y="258"/>
                      <a:pt x="334" y="258"/>
                      <a:pt x="334" y="258"/>
                    </a:cubicBezTo>
                    <a:cubicBezTo>
                      <a:pt x="395" y="258"/>
                      <a:pt x="395" y="258"/>
                      <a:pt x="395" y="258"/>
                    </a:cubicBezTo>
                    <a:cubicBezTo>
                      <a:pt x="412" y="258"/>
                      <a:pt x="425" y="244"/>
                      <a:pt x="425" y="228"/>
                    </a:cubicBezTo>
                    <a:cubicBezTo>
                      <a:pt x="425" y="211"/>
                      <a:pt x="412" y="198"/>
                      <a:pt x="395" y="198"/>
                    </a:cubicBezTo>
                    <a:cubicBezTo>
                      <a:pt x="264" y="198"/>
                      <a:pt x="264" y="198"/>
                      <a:pt x="264" y="198"/>
                    </a:cubicBezTo>
                    <a:cubicBezTo>
                      <a:pt x="236" y="198"/>
                      <a:pt x="213" y="175"/>
                      <a:pt x="213" y="147"/>
                    </a:cubicBezTo>
                    <a:cubicBezTo>
                      <a:pt x="213" y="111"/>
                      <a:pt x="213" y="111"/>
                      <a:pt x="213" y="111"/>
                    </a:cubicBezTo>
                    <a:cubicBezTo>
                      <a:pt x="213" y="83"/>
                      <a:pt x="236" y="60"/>
                      <a:pt x="264" y="60"/>
                    </a:cubicBezTo>
                    <a:cubicBezTo>
                      <a:pt x="1360" y="60"/>
                      <a:pt x="1360" y="60"/>
                      <a:pt x="1360" y="60"/>
                    </a:cubicBezTo>
                    <a:cubicBezTo>
                      <a:pt x="1388" y="60"/>
                      <a:pt x="1411" y="83"/>
                      <a:pt x="1411" y="111"/>
                    </a:cubicBezTo>
                    <a:cubicBezTo>
                      <a:pt x="1411" y="147"/>
                      <a:pt x="1411" y="147"/>
                      <a:pt x="1411" y="147"/>
                    </a:cubicBezTo>
                    <a:cubicBezTo>
                      <a:pt x="1411" y="175"/>
                      <a:pt x="1388" y="198"/>
                      <a:pt x="1360" y="198"/>
                    </a:cubicBezTo>
                    <a:cubicBezTo>
                      <a:pt x="536" y="198"/>
                      <a:pt x="536" y="198"/>
                      <a:pt x="536" y="198"/>
                    </a:cubicBezTo>
                    <a:cubicBezTo>
                      <a:pt x="519" y="198"/>
                      <a:pt x="506" y="211"/>
                      <a:pt x="506" y="228"/>
                    </a:cubicBezTo>
                    <a:cubicBezTo>
                      <a:pt x="506" y="244"/>
                      <a:pt x="519" y="258"/>
                      <a:pt x="536" y="258"/>
                    </a:cubicBezTo>
                    <a:cubicBezTo>
                      <a:pt x="1290" y="258"/>
                      <a:pt x="1290" y="258"/>
                      <a:pt x="1290" y="258"/>
                    </a:cubicBezTo>
                    <a:cubicBezTo>
                      <a:pt x="1290" y="444"/>
                      <a:pt x="1290" y="444"/>
                      <a:pt x="1290" y="444"/>
                    </a:cubicBezTo>
                    <a:cubicBezTo>
                      <a:pt x="1290" y="461"/>
                      <a:pt x="1303" y="474"/>
                      <a:pt x="1320" y="474"/>
                    </a:cubicBezTo>
                    <a:cubicBezTo>
                      <a:pt x="1337" y="474"/>
                      <a:pt x="1350" y="461"/>
                      <a:pt x="1350" y="444"/>
                    </a:cubicBezTo>
                    <a:cubicBezTo>
                      <a:pt x="1350" y="379"/>
                      <a:pt x="1350" y="379"/>
                      <a:pt x="1350" y="379"/>
                    </a:cubicBezTo>
                    <a:cubicBezTo>
                      <a:pt x="1433" y="379"/>
                      <a:pt x="1433" y="379"/>
                      <a:pt x="1433" y="379"/>
                    </a:cubicBezTo>
                    <a:cubicBezTo>
                      <a:pt x="1438" y="379"/>
                      <a:pt x="1443" y="383"/>
                      <a:pt x="1443" y="389"/>
                    </a:cubicBezTo>
                    <a:cubicBezTo>
                      <a:pt x="1443" y="655"/>
                      <a:pt x="1443" y="655"/>
                      <a:pt x="1443" y="655"/>
                    </a:cubicBezTo>
                    <a:cubicBezTo>
                      <a:pt x="1443" y="661"/>
                      <a:pt x="1438" y="665"/>
                      <a:pt x="1433" y="665"/>
                    </a:cubicBezTo>
                    <a:cubicBezTo>
                      <a:pt x="1350" y="665"/>
                      <a:pt x="1350" y="665"/>
                      <a:pt x="1350" y="665"/>
                    </a:cubicBezTo>
                    <a:cubicBezTo>
                      <a:pt x="1350" y="584"/>
                      <a:pt x="1350" y="584"/>
                      <a:pt x="1350" y="584"/>
                    </a:cubicBezTo>
                    <a:cubicBezTo>
                      <a:pt x="1350" y="567"/>
                      <a:pt x="1337" y="554"/>
                      <a:pt x="1320" y="554"/>
                    </a:cubicBezTo>
                    <a:cubicBezTo>
                      <a:pt x="1303" y="554"/>
                      <a:pt x="1290" y="567"/>
                      <a:pt x="1290" y="584"/>
                    </a:cubicBezTo>
                    <a:cubicBezTo>
                      <a:pt x="1290" y="760"/>
                      <a:pt x="1290" y="760"/>
                      <a:pt x="1290" y="760"/>
                    </a:cubicBezTo>
                    <a:cubicBezTo>
                      <a:pt x="1290" y="921"/>
                      <a:pt x="1159" y="1052"/>
                      <a:pt x="997" y="1052"/>
                    </a:cubicBezTo>
                    <a:close/>
                    <a:moveTo>
                      <a:pt x="1564" y="655"/>
                    </a:moveTo>
                    <a:cubicBezTo>
                      <a:pt x="1564" y="727"/>
                      <a:pt x="1505" y="786"/>
                      <a:pt x="1433" y="786"/>
                    </a:cubicBezTo>
                    <a:cubicBezTo>
                      <a:pt x="1350" y="786"/>
                      <a:pt x="1350" y="786"/>
                      <a:pt x="1350" y="786"/>
                    </a:cubicBezTo>
                    <a:cubicBezTo>
                      <a:pt x="1350" y="726"/>
                      <a:pt x="1350" y="726"/>
                      <a:pt x="1350" y="726"/>
                    </a:cubicBezTo>
                    <a:cubicBezTo>
                      <a:pt x="1433" y="726"/>
                      <a:pt x="1433" y="726"/>
                      <a:pt x="1433" y="726"/>
                    </a:cubicBezTo>
                    <a:cubicBezTo>
                      <a:pt x="1472" y="726"/>
                      <a:pt x="1503" y="694"/>
                      <a:pt x="1503" y="655"/>
                    </a:cubicBezTo>
                    <a:cubicBezTo>
                      <a:pt x="1503" y="389"/>
                      <a:pt x="1503" y="389"/>
                      <a:pt x="1503" y="389"/>
                    </a:cubicBezTo>
                    <a:cubicBezTo>
                      <a:pt x="1503" y="350"/>
                      <a:pt x="1472" y="318"/>
                      <a:pt x="1433" y="318"/>
                    </a:cubicBezTo>
                    <a:cubicBezTo>
                      <a:pt x="1350" y="318"/>
                      <a:pt x="1350" y="318"/>
                      <a:pt x="1350" y="318"/>
                    </a:cubicBezTo>
                    <a:cubicBezTo>
                      <a:pt x="1350" y="258"/>
                      <a:pt x="1350" y="258"/>
                      <a:pt x="1350" y="258"/>
                    </a:cubicBezTo>
                    <a:cubicBezTo>
                      <a:pt x="1433" y="258"/>
                      <a:pt x="1433" y="258"/>
                      <a:pt x="1433" y="258"/>
                    </a:cubicBezTo>
                    <a:cubicBezTo>
                      <a:pt x="1505" y="258"/>
                      <a:pt x="1564" y="317"/>
                      <a:pt x="1564" y="389"/>
                    </a:cubicBezTo>
                    <a:cubicBezTo>
                      <a:pt x="1564" y="655"/>
                      <a:pt x="1564" y="655"/>
                      <a:pt x="1564" y="655"/>
                    </a:cubicBezTo>
                    <a:close/>
                    <a:moveTo>
                      <a:pt x="1564" y="655"/>
                    </a:moveTo>
                    <a:cubicBezTo>
                      <a:pt x="1564" y="655"/>
                      <a:pt x="1564" y="655"/>
                      <a:pt x="1564" y="65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ID"/>
              </a:p>
            </p:txBody>
          </p:sp>
        </p:grpSp>
      </p:grpSp>
      <p:grpSp>
        <p:nvGrpSpPr>
          <p:cNvPr id="55" name="组合 54">
            <a:extLst>
              <a:ext uri="{FF2B5EF4-FFF2-40B4-BE49-F238E27FC236}">
                <a16:creationId xmlns:a16="http://schemas.microsoft.com/office/drawing/2014/main" id="{A0A42E15-61DF-934D-91C3-C5A72F06B343}"/>
              </a:ext>
            </a:extLst>
          </p:cNvPr>
          <p:cNvGrpSpPr/>
          <p:nvPr/>
        </p:nvGrpSpPr>
        <p:grpSpPr>
          <a:xfrm>
            <a:off x="6864133" y="3690508"/>
            <a:ext cx="3354157" cy="577272"/>
            <a:chOff x="2039433" y="2328517"/>
            <a:chExt cx="3354157" cy="577272"/>
          </a:xfrm>
        </p:grpSpPr>
        <p:sp>
          <p:nvSpPr>
            <p:cNvPr id="56" name="TextBox 111">
              <a:extLst>
                <a:ext uri="{FF2B5EF4-FFF2-40B4-BE49-F238E27FC236}">
                  <a16:creationId xmlns:a16="http://schemas.microsoft.com/office/drawing/2014/main" id="{208287F5-39DA-BA42-8ADE-019026AC7FA3}"/>
                </a:ext>
              </a:extLst>
            </p:cNvPr>
            <p:cNvSpPr txBox="1"/>
            <p:nvPr/>
          </p:nvSpPr>
          <p:spPr>
            <a:xfrm>
              <a:off x="2580307" y="2328517"/>
              <a:ext cx="818290" cy="338554"/>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zh-CN" altLang="en-US" sz="1600" b="1" dirty="0">
                  <a:solidFill>
                    <a:schemeClr val="tx1">
                      <a:lumMod val="75000"/>
                      <a:lumOff val="25000"/>
                    </a:schemeClr>
                  </a:solidFill>
                </a:rPr>
                <a:t>数据集</a:t>
              </a:r>
              <a:endParaRPr lang="en-US" sz="1600" b="1" dirty="0">
                <a:solidFill>
                  <a:schemeClr val="tx1">
                    <a:lumMod val="75000"/>
                    <a:lumOff val="25000"/>
                  </a:schemeClr>
                </a:solidFill>
              </a:endParaRPr>
            </a:p>
          </p:txBody>
        </p:sp>
        <p:sp>
          <p:nvSpPr>
            <p:cNvPr id="57" name="TextBox 119">
              <a:extLst>
                <a:ext uri="{FF2B5EF4-FFF2-40B4-BE49-F238E27FC236}">
                  <a16:creationId xmlns:a16="http://schemas.microsoft.com/office/drawing/2014/main" id="{F6972A5F-9C86-4D4F-A19E-3513F5634C4B}"/>
                </a:ext>
              </a:extLst>
            </p:cNvPr>
            <p:cNvSpPr txBox="1"/>
            <p:nvPr/>
          </p:nvSpPr>
          <p:spPr>
            <a:xfrm>
              <a:off x="2618816" y="2659568"/>
              <a:ext cx="2774774" cy="246221"/>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zh-CN" sz="1000" dirty="0">
                  <a:solidFill>
                    <a:schemeClr val="bg1">
                      <a:lumMod val="75000"/>
                    </a:schemeClr>
                  </a:solidFill>
                  <a:latin typeface="Lato" panose="020F0502020204030203" pitchFamily="34" charset="0"/>
                  <a:ea typeface="Lato" panose="020F0502020204030203" pitchFamily="34" charset="0"/>
                  <a:cs typeface="Lato" panose="020F0502020204030203" pitchFamily="34" charset="0"/>
                </a:rPr>
                <a:t>CUHK</a:t>
              </a:r>
              <a:r>
                <a:rPr lang="zh-CN" altLang="en-US" sz="1000" dirty="0">
                  <a:solidFill>
                    <a:schemeClr val="bg1">
                      <a:lumMod val="75000"/>
                    </a:schemeClr>
                  </a:solidFill>
                  <a:latin typeface="Lato" panose="020F0502020204030203" pitchFamily="34" charset="0"/>
                  <a:ea typeface="Lato" panose="020F0502020204030203" pitchFamily="34" charset="0"/>
                  <a:cs typeface="Lato" panose="020F0502020204030203" pitchFamily="34" charset="0"/>
                </a:rPr>
                <a:t> </a:t>
              </a:r>
              <a:r>
                <a:rPr lang="en-US" altLang="zh-CN" sz="1000" dirty="0">
                  <a:solidFill>
                    <a:schemeClr val="bg1">
                      <a:lumMod val="75000"/>
                    </a:schemeClr>
                  </a:solidFill>
                  <a:latin typeface="Lato" panose="020F0502020204030203" pitchFamily="34" charset="0"/>
                  <a:ea typeface="Lato" panose="020F0502020204030203" pitchFamily="34" charset="0"/>
                  <a:cs typeface="Lato" panose="020F0502020204030203" pitchFamily="34" charset="0"/>
                </a:rPr>
                <a:t>Avenue</a:t>
              </a:r>
              <a:r>
                <a:rPr lang="zh-CN" altLang="en-US" sz="1000" dirty="0">
                  <a:solidFill>
                    <a:schemeClr val="bg1">
                      <a:lumMod val="75000"/>
                    </a:schemeClr>
                  </a:solidFill>
                  <a:latin typeface="Lato" panose="020F0502020204030203" pitchFamily="34" charset="0"/>
                  <a:ea typeface="Lato" panose="020F0502020204030203" pitchFamily="34" charset="0"/>
                  <a:cs typeface="Lato" panose="020F0502020204030203" pitchFamily="34" charset="0"/>
                </a:rPr>
                <a:t>，</a:t>
              </a:r>
              <a:r>
                <a:rPr lang="en-US" altLang="zh-CN" sz="1000" dirty="0">
                  <a:solidFill>
                    <a:schemeClr val="bg1">
                      <a:lumMod val="75000"/>
                    </a:schemeClr>
                  </a:solidFill>
                  <a:latin typeface="Lato" panose="020F0502020204030203" pitchFamily="34" charset="0"/>
                  <a:ea typeface="Lato" panose="020F0502020204030203" pitchFamily="34" charset="0"/>
                  <a:cs typeface="Lato" panose="020F0502020204030203" pitchFamily="34" charset="0"/>
                </a:rPr>
                <a:t>UCSD</a:t>
              </a:r>
              <a:r>
                <a:rPr lang="zh-CN" altLang="en-US" sz="1000" dirty="0">
                  <a:solidFill>
                    <a:schemeClr val="bg1">
                      <a:lumMod val="75000"/>
                    </a:schemeClr>
                  </a:solidFill>
                  <a:latin typeface="Lato" panose="020F0502020204030203" pitchFamily="34" charset="0"/>
                  <a:ea typeface="Lato" panose="020F0502020204030203" pitchFamily="34" charset="0"/>
                  <a:cs typeface="Lato" panose="020F0502020204030203" pitchFamily="34" charset="0"/>
                </a:rPr>
                <a:t> </a:t>
              </a:r>
              <a:r>
                <a:rPr lang="en-US" altLang="zh-CN" sz="1000" dirty="0">
                  <a:solidFill>
                    <a:schemeClr val="bg1">
                      <a:lumMod val="75000"/>
                    </a:schemeClr>
                  </a:solidFill>
                  <a:latin typeface="Lato" panose="020F0502020204030203" pitchFamily="34" charset="0"/>
                  <a:ea typeface="Lato" panose="020F0502020204030203" pitchFamily="34" charset="0"/>
                  <a:cs typeface="Lato" panose="020F0502020204030203" pitchFamily="34" charset="0"/>
                </a:rPr>
                <a:t>Pedestrian</a:t>
              </a:r>
              <a:r>
                <a:rPr lang="zh-CN" altLang="en-US" sz="1000" dirty="0">
                  <a:solidFill>
                    <a:schemeClr val="bg1">
                      <a:lumMod val="75000"/>
                    </a:schemeClr>
                  </a:solidFill>
                  <a:latin typeface="Lato" panose="020F0502020204030203" pitchFamily="34" charset="0"/>
                  <a:ea typeface="Lato" panose="020F0502020204030203" pitchFamily="34" charset="0"/>
                  <a:cs typeface="Lato" panose="020F0502020204030203" pitchFamily="34" charset="0"/>
                </a:rPr>
                <a:t>，</a:t>
              </a:r>
              <a:r>
                <a:rPr lang="en-US" altLang="zh-CN" sz="1000" dirty="0">
                  <a:solidFill>
                    <a:schemeClr val="bg1">
                      <a:lumMod val="75000"/>
                    </a:schemeClr>
                  </a:solidFill>
                  <a:latin typeface="Lato" panose="020F0502020204030203" pitchFamily="34" charset="0"/>
                  <a:ea typeface="Lato" panose="020F0502020204030203" pitchFamily="34" charset="0"/>
                  <a:cs typeface="Lato" panose="020F0502020204030203" pitchFamily="34" charset="0"/>
                </a:rPr>
                <a:t>Shanghai</a:t>
              </a:r>
              <a:r>
                <a:rPr lang="zh-CN" altLang="en-US" sz="1000" dirty="0">
                  <a:solidFill>
                    <a:schemeClr val="bg1">
                      <a:lumMod val="75000"/>
                    </a:schemeClr>
                  </a:solidFill>
                  <a:latin typeface="Lato" panose="020F0502020204030203" pitchFamily="34" charset="0"/>
                  <a:ea typeface="Lato" panose="020F0502020204030203" pitchFamily="34" charset="0"/>
                  <a:cs typeface="Lato" panose="020F0502020204030203" pitchFamily="34" charset="0"/>
                </a:rPr>
                <a:t> </a:t>
              </a:r>
              <a:r>
                <a:rPr lang="en-US" altLang="zh-CN" sz="1000" dirty="0">
                  <a:solidFill>
                    <a:schemeClr val="bg1">
                      <a:lumMod val="75000"/>
                    </a:schemeClr>
                  </a:solidFill>
                  <a:latin typeface="Lato" panose="020F0502020204030203" pitchFamily="34" charset="0"/>
                  <a:ea typeface="Lato" panose="020F0502020204030203" pitchFamily="34" charset="0"/>
                  <a:cs typeface="Lato" panose="020F0502020204030203" pitchFamily="34" charset="0"/>
                </a:rPr>
                <a:t>Tech</a:t>
              </a:r>
              <a:endParaRPr lang="en-ID" sz="1000" dirty="0">
                <a:solidFill>
                  <a:schemeClr val="bg1">
                    <a:lumMod val="75000"/>
                  </a:schemeClr>
                </a:solidFill>
                <a:latin typeface="Lato" panose="020F0502020204030203" pitchFamily="34" charset="0"/>
                <a:ea typeface="Lato" panose="020F0502020204030203" pitchFamily="34" charset="0"/>
                <a:cs typeface="Lato" panose="020F0502020204030203" pitchFamily="34" charset="0"/>
              </a:endParaRPr>
            </a:p>
          </p:txBody>
        </p:sp>
        <p:grpSp>
          <p:nvGrpSpPr>
            <p:cNvPr id="60" name="Group 10">
              <a:extLst>
                <a:ext uri="{FF2B5EF4-FFF2-40B4-BE49-F238E27FC236}">
                  <a16:creationId xmlns:a16="http://schemas.microsoft.com/office/drawing/2014/main" id="{4434EF25-ADD0-7D48-AF5B-82B8C9CDE59D}"/>
                </a:ext>
              </a:extLst>
            </p:cNvPr>
            <p:cNvGrpSpPr/>
            <p:nvPr/>
          </p:nvGrpSpPr>
          <p:grpSpPr>
            <a:xfrm>
              <a:off x="2039433" y="2477824"/>
              <a:ext cx="297938" cy="374184"/>
              <a:chOff x="3413125" y="57150"/>
              <a:chExt cx="5359400" cy="6731000"/>
            </a:xfrm>
            <a:solidFill>
              <a:schemeClr val="bg1"/>
            </a:solidFill>
          </p:grpSpPr>
          <p:sp>
            <p:nvSpPr>
              <p:cNvPr id="61" name="Freeform 34">
                <a:extLst>
                  <a:ext uri="{FF2B5EF4-FFF2-40B4-BE49-F238E27FC236}">
                    <a16:creationId xmlns:a16="http://schemas.microsoft.com/office/drawing/2014/main" id="{05BDC8A5-A3A1-5C42-89F9-1FF37D99C582}"/>
                  </a:ext>
                </a:extLst>
              </p:cNvPr>
              <p:cNvSpPr>
                <a:spLocks noEditPoints="1"/>
              </p:cNvSpPr>
              <p:nvPr/>
            </p:nvSpPr>
            <p:spPr bwMode="auto">
              <a:xfrm>
                <a:off x="4568825" y="5618163"/>
                <a:ext cx="3044825" cy="771525"/>
              </a:xfrm>
              <a:custGeom>
                <a:avLst/>
                <a:gdLst>
                  <a:gd name="T0" fmla="*/ 30 w 923"/>
                  <a:gd name="T1" fmla="*/ 26 h 234"/>
                  <a:gd name="T2" fmla="*/ 1 w 923"/>
                  <a:gd name="T3" fmla="*/ 199 h 234"/>
                  <a:gd name="T4" fmla="*/ 8 w 923"/>
                  <a:gd name="T5" fmla="*/ 223 h 234"/>
                  <a:gd name="T6" fmla="*/ 31 w 923"/>
                  <a:gd name="T7" fmla="*/ 234 h 234"/>
                  <a:gd name="T8" fmla="*/ 893 w 923"/>
                  <a:gd name="T9" fmla="*/ 234 h 234"/>
                  <a:gd name="T10" fmla="*/ 923 w 923"/>
                  <a:gd name="T11" fmla="*/ 204 h 234"/>
                  <a:gd name="T12" fmla="*/ 922 w 923"/>
                  <a:gd name="T13" fmla="*/ 197 h 234"/>
                  <a:gd name="T14" fmla="*/ 894 w 923"/>
                  <a:gd name="T15" fmla="*/ 26 h 234"/>
                  <a:gd name="T16" fmla="*/ 864 w 923"/>
                  <a:gd name="T17" fmla="*/ 0 h 234"/>
                  <a:gd name="T18" fmla="*/ 60 w 923"/>
                  <a:gd name="T19" fmla="*/ 0 h 234"/>
                  <a:gd name="T20" fmla="*/ 30 w 923"/>
                  <a:gd name="T21" fmla="*/ 26 h 234"/>
                  <a:gd name="T22" fmla="*/ 85 w 923"/>
                  <a:gd name="T23" fmla="*/ 61 h 234"/>
                  <a:gd name="T24" fmla="*/ 839 w 923"/>
                  <a:gd name="T25" fmla="*/ 61 h 234"/>
                  <a:gd name="T26" fmla="*/ 857 w 923"/>
                  <a:gd name="T27" fmla="*/ 174 h 234"/>
                  <a:gd name="T28" fmla="*/ 67 w 923"/>
                  <a:gd name="T29" fmla="*/ 174 h 234"/>
                  <a:gd name="T30" fmla="*/ 85 w 923"/>
                  <a:gd name="T31" fmla="*/ 61 h 234"/>
                  <a:gd name="T32" fmla="*/ 85 w 923"/>
                  <a:gd name="T33" fmla="*/ 61 h 234"/>
                  <a:gd name="T34" fmla="*/ 85 w 923"/>
                  <a:gd name="T35" fmla="*/ 61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23" h="234">
                    <a:moveTo>
                      <a:pt x="30" y="26"/>
                    </a:moveTo>
                    <a:cubicBezTo>
                      <a:pt x="1" y="199"/>
                      <a:pt x="1" y="199"/>
                      <a:pt x="1" y="199"/>
                    </a:cubicBezTo>
                    <a:cubicBezTo>
                      <a:pt x="0" y="208"/>
                      <a:pt x="2" y="217"/>
                      <a:pt x="8" y="223"/>
                    </a:cubicBezTo>
                    <a:cubicBezTo>
                      <a:pt x="14" y="230"/>
                      <a:pt x="22" y="234"/>
                      <a:pt x="31" y="234"/>
                    </a:cubicBezTo>
                    <a:cubicBezTo>
                      <a:pt x="893" y="234"/>
                      <a:pt x="893" y="234"/>
                      <a:pt x="893" y="234"/>
                    </a:cubicBezTo>
                    <a:cubicBezTo>
                      <a:pt x="910" y="234"/>
                      <a:pt x="923" y="221"/>
                      <a:pt x="923" y="204"/>
                    </a:cubicBezTo>
                    <a:cubicBezTo>
                      <a:pt x="923" y="201"/>
                      <a:pt x="923" y="199"/>
                      <a:pt x="922" y="197"/>
                    </a:cubicBezTo>
                    <a:cubicBezTo>
                      <a:pt x="894" y="26"/>
                      <a:pt x="894" y="26"/>
                      <a:pt x="894" y="26"/>
                    </a:cubicBezTo>
                    <a:cubicBezTo>
                      <a:pt x="892" y="11"/>
                      <a:pt x="879" y="0"/>
                      <a:pt x="864" y="0"/>
                    </a:cubicBezTo>
                    <a:cubicBezTo>
                      <a:pt x="60" y="0"/>
                      <a:pt x="60" y="0"/>
                      <a:pt x="60" y="0"/>
                    </a:cubicBezTo>
                    <a:cubicBezTo>
                      <a:pt x="45" y="0"/>
                      <a:pt x="32" y="11"/>
                      <a:pt x="30" y="26"/>
                    </a:cubicBezTo>
                    <a:close/>
                    <a:moveTo>
                      <a:pt x="85" y="61"/>
                    </a:moveTo>
                    <a:cubicBezTo>
                      <a:pt x="839" y="61"/>
                      <a:pt x="839" y="61"/>
                      <a:pt x="839" y="61"/>
                    </a:cubicBezTo>
                    <a:cubicBezTo>
                      <a:pt x="857" y="174"/>
                      <a:pt x="857" y="174"/>
                      <a:pt x="857" y="174"/>
                    </a:cubicBezTo>
                    <a:cubicBezTo>
                      <a:pt x="67" y="174"/>
                      <a:pt x="67" y="174"/>
                      <a:pt x="67" y="174"/>
                    </a:cubicBezTo>
                    <a:lnTo>
                      <a:pt x="85" y="61"/>
                    </a:lnTo>
                    <a:close/>
                    <a:moveTo>
                      <a:pt x="85" y="61"/>
                    </a:moveTo>
                    <a:cubicBezTo>
                      <a:pt x="85" y="61"/>
                      <a:pt x="85" y="61"/>
                      <a:pt x="85" y="6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ID"/>
              </a:p>
            </p:txBody>
          </p:sp>
          <p:sp>
            <p:nvSpPr>
              <p:cNvPr id="62" name="Freeform 35">
                <a:extLst>
                  <a:ext uri="{FF2B5EF4-FFF2-40B4-BE49-F238E27FC236}">
                    <a16:creationId xmlns:a16="http://schemas.microsoft.com/office/drawing/2014/main" id="{9BD48A51-DEBF-1C40-A00A-EF228047CE42}"/>
                  </a:ext>
                </a:extLst>
              </p:cNvPr>
              <p:cNvSpPr>
                <a:spLocks noEditPoints="1"/>
              </p:cNvSpPr>
              <p:nvPr/>
            </p:nvSpPr>
            <p:spPr bwMode="auto">
              <a:xfrm>
                <a:off x="3413125" y="57150"/>
                <a:ext cx="5359400" cy="6731000"/>
              </a:xfrm>
              <a:custGeom>
                <a:avLst/>
                <a:gdLst>
                  <a:gd name="T0" fmla="*/ 1471 w 1624"/>
                  <a:gd name="T1" fmla="*/ 111 h 2044"/>
                  <a:gd name="T2" fmla="*/ 153 w 1624"/>
                  <a:gd name="T3" fmla="*/ 111 h 2044"/>
                  <a:gd name="T4" fmla="*/ 0 w 1624"/>
                  <a:gd name="T5" fmla="*/ 389 h 2044"/>
                  <a:gd name="T6" fmla="*/ 285 w 1624"/>
                  <a:gd name="T7" fmla="*/ 847 h 2044"/>
                  <a:gd name="T8" fmla="*/ 673 w 1624"/>
                  <a:gd name="T9" fmla="*/ 1270 h 2044"/>
                  <a:gd name="T10" fmla="*/ 592 w 1624"/>
                  <a:gd name="T11" fmla="*/ 1568 h 2044"/>
                  <a:gd name="T12" fmla="*/ 537 w 1624"/>
                  <a:gd name="T13" fmla="*/ 1629 h 2044"/>
                  <a:gd name="T14" fmla="*/ 1353 w 1624"/>
                  <a:gd name="T15" fmla="*/ 1972 h 2044"/>
                  <a:gd name="T16" fmla="*/ 280 w 1624"/>
                  <a:gd name="T17" fmla="*/ 1984 h 2044"/>
                  <a:gd name="T18" fmla="*/ 329 w 1624"/>
                  <a:gd name="T19" fmla="*/ 1670 h 2044"/>
                  <a:gd name="T20" fmla="*/ 425 w 1624"/>
                  <a:gd name="T21" fmla="*/ 1599 h 2044"/>
                  <a:gd name="T22" fmla="*/ 270 w 1624"/>
                  <a:gd name="T23" fmla="*/ 1658 h 2044"/>
                  <a:gd name="T24" fmla="*/ 280 w 1624"/>
                  <a:gd name="T25" fmla="*/ 2044 h 2044"/>
                  <a:gd name="T26" fmla="*/ 1413 w 1624"/>
                  <a:gd name="T27" fmla="*/ 1960 h 2044"/>
                  <a:gd name="T28" fmla="*/ 1032 w 1624"/>
                  <a:gd name="T29" fmla="*/ 1568 h 2044"/>
                  <a:gd name="T30" fmla="*/ 951 w 1624"/>
                  <a:gd name="T31" fmla="*/ 1270 h 2044"/>
                  <a:gd name="T32" fmla="*/ 1339 w 1624"/>
                  <a:gd name="T33" fmla="*/ 847 h 2044"/>
                  <a:gd name="T34" fmla="*/ 1624 w 1624"/>
                  <a:gd name="T35" fmla="*/ 389 h 2044"/>
                  <a:gd name="T36" fmla="*/ 191 w 1624"/>
                  <a:gd name="T37" fmla="*/ 786 h 2044"/>
                  <a:gd name="T38" fmla="*/ 191 w 1624"/>
                  <a:gd name="T39" fmla="*/ 258 h 2044"/>
                  <a:gd name="T40" fmla="*/ 191 w 1624"/>
                  <a:gd name="T41" fmla="*/ 318 h 2044"/>
                  <a:gd name="T42" fmla="*/ 191 w 1624"/>
                  <a:gd name="T43" fmla="*/ 726 h 2044"/>
                  <a:gd name="T44" fmla="*/ 274 w 1624"/>
                  <a:gd name="T45" fmla="*/ 665 h 2044"/>
                  <a:gd name="T46" fmla="*/ 181 w 1624"/>
                  <a:gd name="T47" fmla="*/ 389 h 2044"/>
                  <a:gd name="T48" fmla="*/ 274 w 1624"/>
                  <a:gd name="T49" fmla="*/ 665 h 2044"/>
                  <a:gd name="T50" fmla="*/ 733 w 1624"/>
                  <a:gd name="T51" fmla="*/ 1407 h 2044"/>
                  <a:gd name="T52" fmla="*/ 971 w 1624"/>
                  <a:gd name="T53" fmla="*/ 1518 h 2044"/>
                  <a:gd name="T54" fmla="*/ 653 w 1624"/>
                  <a:gd name="T55" fmla="*/ 1518 h 2044"/>
                  <a:gd name="T56" fmla="*/ 971 w 1624"/>
                  <a:gd name="T57" fmla="*/ 1518 h 2044"/>
                  <a:gd name="T58" fmla="*/ 653 w 1624"/>
                  <a:gd name="T59" fmla="*/ 1163 h 2044"/>
                  <a:gd name="T60" fmla="*/ 971 w 1624"/>
                  <a:gd name="T61" fmla="*/ 1163 h 2044"/>
                  <a:gd name="T62" fmla="*/ 627 w 1624"/>
                  <a:gd name="T63" fmla="*/ 1052 h 2044"/>
                  <a:gd name="T64" fmla="*/ 395 w 1624"/>
                  <a:gd name="T65" fmla="*/ 258 h 2044"/>
                  <a:gd name="T66" fmla="*/ 264 w 1624"/>
                  <a:gd name="T67" fmla="*/ 198 h 2044"/>
                  <a:gd name="T68" fmla="*/ 264 w 1624"/>
                  <a:gd name="T69" fmla="*/ 60 h 2044"/>
                  <a:gd name="T70" fmla="*/ 1411 w 1624"/>
                  <a:gd name="T71" fmla="*/ 147 h 2044"/>
                  <a:gd name="T72" fmla="*/ 506 w 1624"/>
                  <a:gd name="T73" fmla="*/ 228 h 2044"/>
                  <a:gd name="T74" fmla="*/ 1290 w 1624"/>
                  <a:gd name="T75" fmla="*/ 444 h 2044"/>
                  <a:gd name="T76" fmla="*/ 1350 w 1624"/>
                  <a:gd name="T77" fmla="*/ 379 h 2044"/>
                  <a:gd name="T78" fmla="*/ 1443 w 1624"/>
                  <a:gd name="T79" fmla="*/ 655 h 2044"/>
                  <a:gd name="T80" fmla="*/ 1350 w 1624"/>
                  <a:gd name="T81" fmla="*/ 584 h 2044"/>
                  <a:gd name="T82" fmla="*/ 1290 w 1624"/>
                  <a:gd name="T83" fmla="*/ 760 h 2044"/>
                  <a:gd name="T84" fmla="*/ 1433 w 1624"/>
                  <a:gd name="T85" fmla="*/ 786 h 2044"/>
                  <a:gd name="T86" fmla="*/ 1433 w 1624"/>
                  <a:gd name="T87" fmla="*/ 726 h 2044"/>
                  <a:gd name="T88" fmla="*/ 1433 w 1624"/>
                  <a:gd name="T89" fmla="*/ 318 h 2044"/>
                  <a:gd name="T90" fmla="*/ 1433 w 1624"/>
                  <a:gd name="T91" fmla="*/ 258 h 2044"/>
                  <a:gd name="T92" fmla="*/ 1564 w 1624"/>
                  <a:gd name="T93" fmla="*/ 655 h 20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624" h="2044">
                    <a:moveTo>
                      <a:pt x="1458" y="199"/>
                    </a:moveTo>
                    <a:cubicBezTo>
                      <a:pt x="1466" y="184"/>
                      <a:pt x="1471" y="166"/>
                      <a:pt x="1471" y="147"/>
                    </a:cubicBezTo>
                    <a:cubicBezTo>
                      <a:pt x="1471" y="111"/>
                      <a:pt x="1471" y="111"/>
                      <a:pt x="1471" y="111"/>
                    </a:cubicBezTo>
                    <a:cubicBezTo>
                      <a:pt x="1471" y="50"/>
                      <a:pt x="1421" y="0"/>
                      <a:pt x="1360" y="0"/>
                    </a:cubicBezTo>
                    <a:cubicBezTo>
                      <a:pt x="264" y="0"/>
                      <a:pt x="264" y="0"/>
                      <a:pt x="264" y="0"/>
                    </a:cubicBezTo>
                    <a:cubicBezTo>
                      <a:pt x="203" y="0"/>
                      <a:pt x="153" y="50"/>
                      <a:pt x="153" y="111"/>
                    </a:cubicBezTo>
                    <a:cubicBezTo>
                      <a:pt x="153" y="147"/>
                      <a:pt x="153" y="147"/>
                      <a:pt x="153" y="147"/>
                    </a:cubicBezTo>
                    <a:cubicBezTo>
                      <a:pt x="153" y="166"/>
                      <a:pt x="158" y="184"/>
                      <a:pt x="166" y="199"/>
                    </a:cubicBezTo>
                    <a:cubicBezTo>
                      <a:pt x="72" y="212"/>
                      <a:pt x="0" y="292"/>
                      <a:pt x="0" y="389"/>
                    </a:cubicBezTo>
                    <a:cubicBezTo>
                      <a:pt x="0" y="655"/>
                      <a:pt x="0" y="655"/>
                      <a:pt x="0" y="655"/>
                    </a:cubicBezTo>
                    <a:cubicBezTo>
                      <a:pt x="0" y="761"/>
                      <a:pt x="86" y="847"/>
                      <a:pt x="191" y="847"/>
                    </a:cubicBezTo>
                    <a:cubicBezTo>
                      <a:pt x="285" y="847"/>
                      <a:pt x="285" y="847"/>
                      <a:pt x="285" y="847"/>
                    </a:cubicBezTo>
                    <a:cubicBezTo>
                      <a:pt x="321" y="989"/>
                      <a:pt x="443" y="1097"/>
                      <a:pt x="592" y="1111"/>
                    </a:cubicBezTo>
                    <a:cubicBezTo>
                      <a:pt x="592" y="1163"/>
                      <a:pt x="592" y="1163"/>
                      <a:pt x="592" y="1163"/>
                    </a:cubicBezTo>
                    <a:cubicBezTo>
                      <a:pt x="592" y="1214"/>
                      <a:pt x="626" y="1257"/>
                      <a:pt x="673" y="1270"/>
                    </a:cubicBezTo>
                    <a:cubicBezTo>
                      <a:pt x="673" y="1411"/>
                      <a:pt x="673" y="1411"/>
                      <a:pt x="673" y="1411"/>
                    </a:cubicBezTo>
                    <a:cubicBezTo>
                      <a:pt x="626" y="1424"/>
                      <a:pt x="592" y="1467"/>
                      <a:pt x="592" y="1518"/>
                    </a:cubicBezTo>
                    <a:cubicBezTo>
                      <a:pt x="592" y="1568"/>
                      <a:pt x="592" y="1568"/>
                      <a:pt x="592" y="1568"/>
                    </a:cubicBezTo>
                    <a:cubicBezTo>
                      <a:pt x="537" y="1568"/>
                      <a:pt x="537" y="1568"/>
                      <a:pt x="537" y="1568"/>
                    </a:cubicBezTo>
                    <a:cubicBezTo>
                      <a:pt x="520" y="1568"/>
                      <a:pt x="507" y="1582"/>
                      <a:pt x="507" y="1599"/>
                    </a:cubicBezTo>
                    <a:cubicBezTo>
                      <a:pt x="507" y="1615"/>
                      <a:pt x="520" y="1629"/>
                      <a:pt x="537" y="1629"/>
                    </a:cubicBezTo>
                    <a:cubicBezTo>
                      <a:pt x="1245" y="1629"/>
                      <a:pt x="1245" y="1629"/>
                      <a:pt x="1245" y="1629"/>
                    </a:cubicBezTo>
                    <a:cubicBezTo>
                      <a:pt x="1269" y="1629"/>
                      <a:pt x="1290" y="1646"/>
                      <a:pt x="1295" y="1670"/>
                    </a:cubicBezTo>
                    <a:cubicBezTo>
                      <a:pt x="1353" y="1972"/>
                      <a:pt x="1353" y="1972"/>
                      <a:pt x="1353" y="1972"/>
                    </a:cubicBezTo>
                    <a:cubicBezTo>
                      <a:pt x="1354" y="1976"/>
                      <a:pt x="1352" y="1978"/>
                      <a:pt x="1351" y="1980"/>
                    </a:cubicBezTo>
                    <a:cubicBezTo>
                      <a:pt x="1350" y="1981"/>
                      <a:pt x="1348" y="1984"/>
                      <a:pt x="1344" y="1984"/>
                    </a:cubicBezTo>
                    <a:cubicBezTo>
                      <a:pt x="280" y="1984"/>
                      <a:pt x="280" y="1984"/>
                      <a:pt x="280" y="1984"/>
                    </a:cubicBezTo>
                    <a:cubicBezTo>
                      <a:pt x="276" y="1984"/>
                      <a:pt x="274" y="1981"/>
                      <a:pt x="273" y="1980"/>
                    </a:cubicBezTo>
                    <a:cubicBezTo>
                      <a:pt x="271" y="1978"/>
                      <a:pt x="270" y="1976"/>
                      <a:pt x="270" y="1972"/>
                    </a:cubicBezTo>
                    <a:cubicBezTo>
                      <a:pt x="329" y="1670"/>
                      <a:pt x="329" y="1670"/>
                      <a:pt x="329" y="1670"/>
                    </a:cubicBezTo>
                    <a:cubicBezTo>
                      <a:pt x="334" y="1646"/>
                      <a:pt x="354" y="1629"/>
                      <a:pt x="379" y="1629"/>
                    </a:cubicBezTo>
                    <a:cubicBezTo>
                      <a:pt x="394" y="1629"/>
                      <a:pt x="394" y="1629"/>
                      <a:pt x="394" y="1629"/>
                    </a:cubicBezTo>
                    <a:cubicBezTo>
                      <a:pt x="411" y="1629"/>
                      <a:pt x="425" y="1615"/>
                      <a:pt x="425" y="1599"/>
                    </a:cubicBezTo>
                    <a:cubicBezTo>
                      <a:pt x="425" y="1582"/>
                      <a:pt x="411" y="1568"/>
                      <a:pt x="394" y="1568"/>
                    </a:cubicBezTo>
                    <a:cubicBezTo>
                      <a:pt x="379" y="1568"/>
                      <a:pt x="379" y="1568"/>
                      <a:pt x="379" y="1568"/>
                    </a:cubicBezTo>
                    <a:cubicBezTo>
                      <a:pt x="326" y="1568"/>
                      <a:pt x="280" y="1606"/>
                      <a:pt x="270" y="1658"/>
                    </a:cubicBezTo>
                    <a:cubicBezTo>
                      <a:pt x="211" y="1960"/>
                      <a:pt x="211" y="1960"/>
                      <a:pt x="211" y="1960"/>
                    </a:cubicBezTo>
                    <a:cubicBezTo>
                      <a:pt x="207" y="1981"/>
                      <a:pt x="212" y="2002"/>
                      <a:pt x="226" y="2018"/>
                    </a:cubicBezTo>
                    <a:cubicBezTo>
                      <a:pt x="239" y="2035"/>
                      <a:pt x="259" y="2044"/>
                      <a:pt x="280" y="2044"/>
                    </a:cubicBezTo>
                    <a:cubicBezTo>
                      <a:pt x="1344" y="2044"/>
                      <a:pt x="1344" y="2044"/>
                      <a:pt x="1344" y="2044"/>
                    </a:cubicBezTo>
                    <a:cubicBezTo>
                      <a:pt x="1365" y="2044"/>
                      <a:pt x="1385" y="2035"/>
                      <a:pt x="1398" y="2018"/>
                    </a:cubicBezTo>
                    <a:cubicBezTo>
                      <a:pt x="1411" y="2002"/>
                      <a:pt x="1417" y="1981"/>
                      <a:pt x="1413" y="1960"/>
                    </a:cubicBezTo>
                    <a:cubicBezTo>
                      <a:pt x="1354" y="1658"/>
                      <a:pt x="1354" y="1658"/>
                      <a:pt x="1354" y="1658"/>
                    </a:cubicBezTo>
                    <a:cubicBezTo>
                      <a:pt x="1344" y="1606"/>
                      <a:pt x="1298" y="1568"/>
                      <a:pt x="1245" y="1568"/>
                    </a:cubicBezTo>
                    <a:cubicBezTo>
                      <a:pt x="1032" y="1568"/>
                      <a:pt x="1032" y="1568"/>
                      <a:pt x="1032" y="1568"/>
                    </a:cubicBezTo>
                    <a:cubicBezTo>
                      <a:pt x="1032" y="1518"/>
                      <a:pt x="1032" y="1518"/>
                      <a:pt x="1032" y="1518"/>
                    </a:cubicBezTo>
                    <a:cubicBezTo>
                      <a:pt x="1032" y="1467"/>
                      <a:pt x="998" y="1424"/>
                      <a:pt x="951" y="1411"/>
                    </a:cubicBezTo>
                    <a:cubicBezTo>
                      <a:pt x="951" y="1270"/>
                      <a:pt x="951" y="1270"/>
                      <a:pt x="951" y="1270"/>
                    </a:cubicBezTo>
                    <a:cubicBezTo>
                      <a:pt x="998" y="1257"/>
                      <a:pt x="1032" y="1214"/>
                      <a:pt x="1032" y="1163"/>
                    </a:cubicBezTo>
                    <a:cubicBezTo>
                      <a:pt x="1032" y="1111"/>
                      <a:pt x="1032" y="1111"/>
                      <a:pt x="1032" y="1111"/>
                    </a:cubicBezTo>
                    <a:cubicBezTo>
                      <a:pt x="1181" y="1097"/>
                      <a:pt x="1303" y="989"/>
                      <a:pt x="1339" y="847"/>
                    </a:cubicBezTo>
                    <a:cubicBezTo>
                      <a:pt x="1433" y="847"/>
                      <a:pt x="1433" y="847"/>
                      <a:pt x="1433" y="847"/>
                    </a:cubicBezTo>
                    <a:cubicBezTo>
                      <a:pt x="1538" y="847"/>
                      <a:pt x="1624" y="761"/>
                      <a:pt x="1624" y="655"/>
                    </a:cubicBezTo>
                    <a:cubicBezTo>
                      <a:pt x="1624" y="389"/>
                      <a:pt x="1624" y="389"/>
                      <a:pt x="1624" y="389"/>
                    </a:cubicBezTo>
                    <a:cubicBezTo>
                      <a:pt x="1624" y="292"/>
                      <a:pt x="1552" y="212"/>
                      <a:pt x="1458" y="199"/>
                    </a:cubicBezTo>
                    <a:close/>
                    <a:moveTo>
                      <a:pt x="274" y="786"/>
                    </a:moveTo>
                    <a:cubicBezTo>
                      <a:pt x="191" y="786"/>
                      <a:pt x="191" y="786"/>
                      <a:pt x="191" y="786"/>
                    </a:cubicBezTo>
                    <a:cubicBezTo>
                      <a:pt x="119" y="786"/>
                      <a:pt x="60" y="727"/>
                      <a:pt x="60" y="655"/>
                    </a:cubicBezTo>
                    <a:cubicBezTo>
                      <a:pt x="60" y="389"/>
                      <a:pt x="60" y="389"/>
                      <a:pt x="60" y="389"/>
                    </a:cubicBezTo>
                    <a:cubicBezTo>
                      <a:pt x="60" y="317"/>
                      <a:pt x="119" y="258"/>
                      <a:pt x="191" y="258"/>
                    </a:cubicBezTo>
                    <a:cubicBezTo>
                      <a:pt x="274" y="258"/>
                      <a:pt x="274" y="258"/>
                      <a:pt x="274" y="258"/>
                    </a:cubicBezTo>
                    <a:cubicBezTo>
                      <a:pt x="274" y="318"/>
                      <a:pt x="274" y="318"/>
                      <a:pt x="274" y="318"/>
                    </a:cubicBezTo>
                    <a:cubicBezTo>
                      <a:pt x="191" y="318"/>
                      <a:pt x="191" y="318"/>
                      <a:pt x="191" y="318"/>
                    </a:cubicBezTo>
                    <a:cubicBezTo>
                      <a:pt x="152" y="318"/>
                      <a:pt x="121" y="350"/>
                      <a:pt x="121" y="389"/>
                    </a:cubicBezTo>
                    <a:cubicBezTo>
                      <a:pt x="121" y="655"/>
                      <a:pt x="121" y="655"/>
                      <a:pt x="121" y="655"/>
                    </a:cubicBezTo>
                    <a:cubicBezTo>
                      <a:pt x="121" y="694"/>
                      <a:pt x="152" y="726"/>
                      <a:pt x="191" y="726"/>
                    </a:cubicBezTo>
                    <a:cubicBezTo>
                      <a:pt x="274" y="726"/>
                      <a:pt x="274" y="726"/>
                      <a:pt x="274" y="726"/>
                    </a:cubicBezTo>
                    <a:cubicBezTo>
                      <a:pt x="274" y="786"/>
                      <a:pt x="274" y="786"/>
                      <a:pt x="274" y="786"/>
                    </a:cubicBezTo>
                    <a:close/>
                    <a:moveTo>
                      <a:pt x="274" y="665"/>
                    </a:moveTo>
                    <a:cubicBezTo>
                      <a:pt x="191" y="665"/>
                      <a:pt x="191" y="665"/>
                      <a:pt x="191" y="665"/>
                    </a:cubicBezTo>
                    <a:cubicBezTo>
                      <a:pt x="186" y="665"/>
                      <a:pt x="181" y="661"/>
                      <a:pt x="181" y="655"/>
                    </a:cubicBezTo>
                    <a:cubicBezTo>
                      <a:pt x="181" y="389"/>
                      <a:pt x="181" y="389"/>
                      <a:pt x="181" y="389"/>
                    </a:cubicBezTo>
                    <a:cubicBezTo>
                      <a:pt x="181" y="383"/>
                      <a:pt x="186" y="379"/>
                      <a:pt x="191" y="379"/>
                    </a:cubicBezTo>
                    <a:cubicBezTo>
                      <a:pt x="274" y="379"/>
                      <a:pt x="274" y="379"/>
                      <a:pt x="274" y="379"/>
                    </a:cubicBezTo>
                    <a:lnTo>
                      <a:pt x="274" y="665"/>
                    </a:lnTo>
                    <a:close/>
                    <a:moveTo>
                      <a:pt x="891" y="1274"/>
                    </a:moveTo>
                    <a:cubicBezTo>
                      <a:pt x="891" y="1407"/>
                      <a:pt x="891" y="1407"/>
                      <a:pt x="891" y="1407"/>
                    </a:cubicBezTo>
                    <a:cubicBezTo>
                      <a:pt x="733" y="1407"/>
                      <a:pt x="733" y="1407"/>
                      <a:pt x="733" y="1407"/>
                    </a:cubicBezTo>
                    <a:cubicBezTo>
                      <a:pt x="733" y="1274"/>
                      <a:pt x="733" y="1274"/>
                      <a:pt x="733" y="1274"/>
                    </a:cubicBezTo>
                    <a:lnTo>
                      <a:pt x="891" y="1274"/>
                    </a:lnTo>
                    <a:close/>
                    <a:moveTo>
                      <a:pt x="971" y="1518"/>
                    </a:moveTo>
                    <a:cubicBezTo>
                      <a:pt x="971" y="1568"/>
                      <a:pt x="971" y="1568"/>
                      <a:pt x="971" y="1568"/>
                    </a:cubicBezTo>
                    <a:cubicBezTo>
                      <a:pt x="653" y="1568"/>
                      <a:pt x="653" y="1568"/>
                      <a:pt x="653" y="1568"/>
                    </a:cubicBezTo>
                    <a:cubicBezTo>
                      <a:pt x="653" y="1518"/>
                      <a:pt x="653" y="1518"/>
                      <a:pt x="653" y="1518"/>
                    </a:cubicBezTo>
                    <a:cubicBezTo>
                      <a:pt x="653" y="1490"/>
                      <a:pt x="675" y="1467"/>
                      <a:pt x="703" y="1467"/>
                    </a:cubicBezTo>
                    <a:cubicBezTo>
                      <a:pt x="921" y="1467"/>
                      <a:pt x="921" y="1467"/>
                      <a:pt x="921" y="1467"/>
                    </a:cubicBezTo>
                    <a:cubicBezTo>
                      <a:pt x="949" y="1467"/>
                      <a:pt x="971" y="1490"/>
                      <a:pt x="971" y="1518"/>
                    </a:cubicBezTo>
                    <a:close/>
                    <a:moveTo>
                      <a:pt x="921" y="1214"/>
                    </a:moveTo>
                    <a:cubicBezTo>
                      <a:pt x="703" y="1214"/>
                      <a:pt x="703" y="1214"/>
                      <a:pt x="703" y="1214"/>
                    </a:cubicBezTo>
                    <a:cubicBezTo>
                      <a:pt x="675" y="1214"/>
                      <a:pt x="653" y="1191"/>
                      <a:pt x="653" y="1163"/>
                    </a:cubicBezTo>
                    <a:cubicBezTo>
                      <a:pt x="653" y="1113"/>
                      <a:pt x="653" y="1113"/>
                      <a:pt x="653" y="1113"/>
                    </a:cubicBezTo>
                    <a:cubicBezTo>
                      <a:pt x="971" y="1113"/>
                      <a:pt x="971" y="1113"/>
                      <a:pt x="971" y="1113"/>
                    </a:cubicBezTo>
                    <a:cubicBezTo>
                      <a:pt x="971" y="1163"/>
                      <a:pt x="971" y="1163"/>
                      <a:pt x="971" y="1163"/>
                    </a:cubicBezTo>
                    <a:cubicBezTo>
                      <a:pt x="971" y="1191"/>
                      <a:pt x="949" y="1214"/>
                      <a:pt x="921" y="1214"/>
                    </a:cubicBezTo>
                    <a:close/>
                    <a:moveTo>
                      <a:pt x="997" y="1052"/>
                    </a:moveTo>
                    <a:cubicBezTo>
                      <a:pt x="627" y="1052"/>
                      <a:pt x="627" y="1052"/>
                      <a:pt x="627" y="1052"/>
                    </a:cubicBezTo>
                    <a:cubicBezTo>
                      <a:pt x="465" y="1052"/>
                      <a:pt x="334" y="921"/>
                      <a:pt x="334" y="760"/>
                    </a:cubicBezTo>
                    <a:cubicBezTo>
                      <a:pt x="334" y="258"/>
                      <a:pt x="334" y="258"/>
                      <a:pt x="334" y="258"/>
                    </a:cubicBezTo>
                    <a:cubicBezTo>
                      <a:pt x="395" y="258"/>
                      <a:pt x="395" y="258"/>
                      <a:pt x="395" y="258"/>
                    </a:cubicBezTo>
                    <a:cubicBezTo>
                      <a:pt x="412" y="258"/>
                      <a:pt x="425" y="244"/>
                      <a:pt x="425" y="228"/>
                    </a:cubicBezTo>
                    <a:cubicBezTo>
                      <a:pt x="425" y="211"/>
                      <a:pt x="412" y="198"/>
                      <a:pt x="395" y="198"/>
                    </a:cubicBezTo>
                    <a:cubicBezTo>
                      <a:pt x="264" y="198"/>
                      <a:pt x="264" y="198"/>
                      <a:pt x="264" y="198"/>
                    </a:cubicBezTo>
                    <a:cubicBezTo>
                      <a:pt x="236" y="198"/>
                      <a:pt x="213" y="175"/>
                      <a:pt x="213" y="147"/>
                    </a:cubicBezTo>
                    <a:cubicBezTo>
                      <a:pt x="213" y="111"/>
                      <a:pt x="213" y="111"/>
                      <a:pt x="213" y="111"/>
                    </a:cubicBezTo>
                    <a:cubicBezTo>
                      <a:pt x="213" y="83"/>
                      <a:pt x="236" y="60"/>
                      <a:pt x="264" y="60"/>
                    </a:cubicBezTo>
                    <a:cubicBezTo>
                      <a:pt x="1360" y="60"/>
                      <a:pt x="1360" y="60"/>
                      <a:pt x="1360" y="60"/>
                    </a:cubicBezTo>
                    <a:cubicBezTo>
                      <a:pt x="1388" y="60"/>
                      <a:pt x="1411" y="83"/>
                      <a:pt x="1411" y="111"/>
                    </a:cubicBezTo>
                    <a:cubicBezTo>
                      <a:pt x="1411" y="147"/>
                      <a:pt x="1411" y="147"/>
                      <a:pt x="1411" y="147"/>
                    </a:cubicBezTo>
                    <a:cubicBezTo>
                      <a:pt x="1411" y="175"/>
                      <a:pt x="1388" y="198"/>
                      <a:pt x="1360" y="198"/>
                    </a:cubicBezTo>
                    <a:cubicBezTo>
                      <a:pt x="536" y="198"/>
                      <a:pt x="536" y="198"/>
                      <a:pt x="536" y="198"/>
                    </a:cubicBezTo>
                    <a:cubicBezTo>
                      <a:pt x="519" y="198"/>
                      <a:pt x="506" y="211"/>
                      <a:pt x="506" y="228"/>
                    </a:cubicBezTo>
                    <a:cubicBezTo>
                      <a:pt x="506" y="244"/>
                      <a:pt x="519" y="258"/>
                      <a:pt x="536" y="258"/>
                    </a:cubicBezTo>
                    <a:cubicBezTo>
                      <a:pt x="1290" y="258"/>
                      <a:pt x="1290" y="258"/>
                      <a:pt x="1290" y="258"/>
                    </a:cubicBezTo>
                    <a:cubicBezTo>
                      <a:pt x="1290" y="444"/>
                      <a:pt x="1290" y="444"/>
                      <a:pt x="1290" y="444"/>
                    </a:cubicBezTo>
                    <a:cubicBezTo>
                      <a:pt x="1290" y="461"/>
                      <a:pt x="1303" y="474"/>
                      <a:pt x="1320" y="474"/>
                    </a:cubicBezTo>
                    <a:cubicBezTo>
                      <a:pt x="1337" y="474"/>
                      <a:pt x="1350" y="461"/>
                      <a:pt x="1350" y="444"/>
                    </a:cubicBezTo>
                    <a:cubicBezTo>
                      <a:pt x="1350" y="379"/>
                      <a:pt x="1350" y="379"/>
                      <a:pt x="1350" y="379"/>
                    </a:cubicBezTo>
                    <a:cubicBezTo>
                      <a:pt x="1433" y="379"/>
                      <a:pt x="1433" y="379"/>
                      <a:pt x="1433" y="379"/>
                    </a:cubicBezTo>
                    <a:cubicBezTo>
                      <a:pt x="1438" y="379"/>
                      <a:pt x="1443" y="383"/>
                      <a:pt x="1443" y="389"/>
                    </a:cubicBezTo>
                    <a:cubicBezTo>
                      <a:pt x="1443" y="655"/>
                      <a:pt x="1443" y="655"/>
                      <a:pt x="1443" y="655"/>
                    </a:cubicBezTo>
                    <a:cubicBezTo>
                      <a:pt x="1443" y="661"/>
                      <a:pt x="1438" y="665"/>
                      <a:pt x="1433" y="665"/>
                    </a:cubicBezTo>
                    <a:cubicBezTo>
                      <a:pt x="1350" y="665"/>
                      <a:pt x="1350" y="665"/>
                      <a:pt x="1350" y="665"/>
                    </a:cubicBezTo>
                    <a:cubicBezTo>
                      <a:pt x="1350" y="584"/>
                      <a:pt x="1350" y="584"/>
                      <a:pt x="1350" y="584"/>
                    </a:cubicBezTo>
                    <a:cubicBezTo>
                      <a:pt x="1350" y="567"/>
                      <a:pt x="1337" y="554"/>
                      <a:pt x="1320" y="554"/>
                    </a:cubicBezTo>
                    <a:cubicBezTo>
                      <a:pt x="1303" y="554"/>
                      <a:pt x="1290" y="567"/>
                      <a:pt x="1290" y="584"/>
                    </a:cubicBezTo>
                    <a:cubicBezTo>
                      <a:pt x="1290" y="760"/>
                      <a:pt x="1290" y="760"/>
                      <a:pt x="1290" y="760"/>
                    </a:cubicBezTo>
                    <a:cubicBezTo>
                      <a:pt x="1290" y="921"/>
                      <a:pt x="1159" y="1052"/>
                      <a:pt x="997" y="1052"/>
                    </a:cubicBezTo>
                    <a:close/>
                    <a:moveTo>
                      <a:pt x="1564" y="655"/>
                    </a:moveTo>
                    <a:cubicBezTo>
                      <a:pt x="1564" y="727"/>
                      <a:pt x="1505" y="786"/>
                      <a:pt x="1433" y="786"/>
                    </a:cubicBezTo>
                    <a:cubicBezTo>
                      <a:pt x="1350" y="786"/>
                      <a:pt x="1350" y="786"/>
                      <a:pt x="1350" y="786"/>
                    </a:cubicBezTo>
                    <a:cubicBezTo>
                      <a:pt x="1350" y="726"/>
                      <a:pt x="1350" y="726"/>
                      <a:pt x="1350" y="726"/>
                    </a:cubicBezTo>
                    <a:cubicBezTo>
                      <a:pt x="1433" y="726"/>
                      <a:pt x="1433" y="726"/>
                      <a:pt x="1433" y="726"/>
                    </a:cubicBezTo>
                    <a:cubicBezTo>
                      <a:pt x="1472" y="726"/>
                      <a:pt x="1503" y="694"/>
                      <a:pt x="1503" y="655"/>
                    </a:cubicBezTo>
                    <a:cubicBezTo>
                      <a:pt x="1503" y="389"/>
                      <a:pt x="1503" y="389"/>
                      <a:pt x="1503" y="389"/>
                    </a:cubicBezTo>
                    <a:cubicBezTo>
                      <a:pt x="1503" y="350"/>
                      <a:pt x="1472" y="318"/>
                      <a:pt x="1433" y="318"/>
                    </a:cubicBezTo>
                    <a:cubicBezTo>
                      <a:pt x="1350" y="318"/>
                      <a:pt x="1350" y="318"/>
                      <a:pt x="1350" y="318"/>
                    </a:cubicBezTo>
                    <a:cubicBezTo>
                      <a:pt x="1350" y="258"/>
                      <a:pt x="1350" y="258"/>
                      <a:pt x="1350" y="258"/>
                    </a:cubicBezTo>
                    <a:cubicBezTo>
                      <a:pt x="1433" y="258"/>
                      <a:pt x="1433" y="258"/>
                      <a:pt x="1433" y="258"/>
                    </a:cubicBezTo>
                    <a:cubicBezTo>
                      <a:pt x="1505" y="258"/>
                      <a:pt x="1564" y="317"/>
                      <a:pt x="1564" y="389"/>
                    </a:cubicBezTo>
                    <a:cubicBezTo>
                      <a:pt x="1564" y="655"/>
                      <a:pt x="1564" y="655"/>
                      <a:pt x="1564" y="655"/>
                    </a:cubicBezTo>
                    <a:close/>
                    <a:moveTo>
                      <a:pt x="1564" y="655"/>
                    </a:moveTo>
                    <a:cubicBezTo>
                      <a:pt x="1564" y="655"/>
                      <a:pt x="1564" y="655"/>
                      <a:pt x="1564" y="65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ID"/>
              </a:p>
            </p:txBody>
          </p:sp>
        </p:grpSp>
      </p:grpSp>
      <p:grpSp>
        <p:nvGrpSpPr>
          <p:cNvPr id="63" name="组合 62">
            <a:extLst>
              <a:ext uri="{FF2B5EF4-FFF2-40B4-BE49-F238E27FC236}">
                <a16:creationId xmlns:a16="http://schemas.microsoft.com/office/drawing/2014/main" id="{620531F7-37CB-1142-8C0C-65BF171770E7}"/>
              </a:ext>
            </a:extLst>
          </p:cNvPr>
          <p:cNvGrpSpPr/>
          <p:nvPr/>
        </p:nvGrpSpPr>
        <p:grpSpPr>
          <a:xfrm>
            <a:off x="6864133" y="5115230"/>
            <a:ext cx="3302001" cy="731161"/>
            <a:chOff x="2039433" y="2328517"/>
            <a:chExt cx="3302001" cy="731161"/>
          </a:xfrm>
        </p:grpSpPr>
        <p:sp>
          <p:nvSpPr>
            <p:cNvPr id="64" name="TextBox 111">
              <a:extLst>
                <a:ext uri="{FF2B5EF4-FFF2-40B4-BE49-F238E27FC236}">
                  <a16:creationId xmlns:a16="http://schemas.microsoft.com/office/drawing/2014/main" id="{C3F6B38F-D95B-3A4E-B3D5-678739E01382}"/>
                </a:ext>
              </a:extLst>
            </p:cNvPr>
            <p:cNvSpPr txBox="1"/>
            <p:nvPr/>
          </p:nvSpPr>
          <p:spPr>
            <a:xfrm>
              <a:off x="2580306" y="2328517"/>
              <a:ext cx="1019887" cy="338554"/>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zh-CN" altLang="en-US" sz="1600" b="1" dirty="0">
                  <a:solidFill>
                    <a:schemeClr val="tx1">
                      <a:lumMod val="75000"/>
                      <a:lumOff val="25000"/>
                    </a:schemeClr>
                  </a:solidFill>
                </a:rPr>
                <a:t>对比实验</a:t>
              </a:r>
              <a:endParaRPr lang="en-US" sz="1600" b="1" dirty="0">
                <a:solidFill>
                  <a:schemeClr val="tx1">
                    <a:lumMod val="75000"/>
                    <a:lumOff val="25000"/>
                  </a:schemeClr>
                </a:solidFill>
              </a:endParaRPr>
            </a:p>
          </p:txBody>
        </p:sp>
        <p:sp>
          <p:nvSpPr>
            <p:cNvPr id="65" name="TextBox 119">
              <a:extLst>
                <a:ext uri="{FF2B5EF4-FFF2-40B4-BE49-F238E27FC236}">
                  <a16:creationId xmlns:a16="http://schemas.microsoft.com/office/drawing/2014/main" id="{BB7F51DF-7267-2649-B173-66F6F92DCC51}"/>
                </a:ext>
              </a:extLst>
            </p:cNvPr>
            <p:cNvSpPr txBox="1"/>
            <p:nvPr/>
          </p:nvSpPr>
          <p:spPr>
            <a:xfrm>
              <a:off x="2618816" y="2659568"/>
              <a:ext cx="2722618" cy="40011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zh-CN" altLang="en-US" sz="1000" dirty="0">
                  <a:solidFill>
                    <a:schemeClr val="bg1">
                      <a:lumMod val="75000"/>
                    </a:schemeClr>
                  </a:solidFill>
                  <a:latin typeface="Lato" panose="020F0502020204030203" pitchFamily="34" charset="0"/>
                  <a:ea typeface="Lato" panose="020F0502020204030203" pitchFamily="34" charset="0"/>
                  <a:cs typeface="Lato" panose="020F0502020204030203" pitchFamily="34" charset="0"/>
                </a:rPr>
                <a:t>作者在四个库上做了实验，评价指标用帧级别的</a:t>
              </a:r>
              <a:r>
                <a:rPr lang="en-US" altLang="zh-CN" sz="1000" dirty="0">
                  <a:solidFill>
                    <a:schemeClr val="bg1">
                      <a:lumMod val="75000"/>
                    </a:schemeClr>
                  </a:solidFill>
                  <a:latin typeface="Lato" panose="020F0502020204030203" pitchFamily="34" charset="0"/>
                  <a:ea typeface="Lato" panose="020F0502020204030203" pitchFamily="34" charset="0"/>
                  <a:cs typeface="Lato" panose="020F0502020204030203" pitchFamily="34" charset="0"/>
                </a:rPr>
                <a:t>AUC</a:t>
              </a:r>
              <a:endParaRPr lang="en-ID" sz="1000" dirty="0">
                <a:solidFill>
                  <a:schemeClr val="bg1">
                    <a:lumMod val="75000"/>
                  </a:schemeClr>
                </a:solidFill>
                <a:latin typeface="Lato" panose="020F0502020204030203" pitchFamily="34" charset="0"/>
                <a:ea typeface="Lato" panose="020F0502020204030203" pitchFamily="34" charset="0"/>
                <a:cs typeface="Lato" panose="020F0502020204030203" pitchFamily="34" charset="0"/>
              </a:endParaRPr>
            </a:p>
          </p:txBody>
        </p:sp>
        <p:grpSp>
          <p:nvGrpSpPr>
            <p:cNvPr id="68" name="Group 10">
              <a:extLst>
                <a:ext uri="{FF2B5EF4-FFF2-40B4-BE49-F238E27FC236}">
                  <a16:creationId xmlns:a16="http://schemas.microsoft.com/office/drawing/2014/main" id="{7FA9C35D-63B7-CA4A-8754-B395C66D8700}"/>
                </a:ext>
              </a:extLst>
            </p:cNvPr>
            <p:cNvGrpSpPr/>
            <p:nvPr/>
          </p:nvGrpSpPr>
          <p:grpSpPr>
            <a:xfrm>
              <a:off x="2039433" y="2477824"/>
              <a:ext cx="297938" cy="374184"/>
              <a:chOff x="3413125" y="57150"/>
              <a:chExt cx="5359400" cy="6731000"/>
            </a:xfrm>
            <a:solidFill>
              <a:schemeClr val="bg1"/>
            </a:solidFill>
          </p:grpSpPr>
          <p:sp>
            <p:nvSpPr>
              <p:cNvPr id="69" name="Freeform 34">
                <a:extLst>
                  <a:ext uri="{FF2B5EF4-FFF2-40B4-BE49-F238E27FC236}">
                    <a16:creationId xmlns:a16="http://schemas.microsoft.com/office/drawing/2014/main" id="{2DD032A9-3E90-244B-A3E1-E9A7246E8808}"/>
                  </a:ext>
                </a:extLst>
              </p:cNvPr>
              <p:cNvSpPr>
                <a:spLocks noEditPoints="1"/>
              </p:cNvSpPr>
              <p:nvPr/>
            </p:nvSpPr>
            <p:spPr bwMode="auto">
              <a:xfrm>
                <a:off x="4568825" y="5618163"/>
                <a:ext cx="3044825" cy="771525"/>
              </a:xfrm>
              <a:custGeom>
                <a:avLst/>
                <a:gdLst>
                  <a:gd name="T0" fmla="*/ 30 w 923"/>
                  <a:gd name="T1" fmla="*/ 26 h 234"/>
                  <a:gd name="T2" fmla="*/ 1 w 923"/>
                  <a:gd name="T3" fmla="*/ 199 h 234"/>
                  <a:gd name="T4" fmla="*/ 8 w 923"/>
                  <a:gd name="T5" fmla="*/ 223 h 234"/>
                  <a:gd name="T6" fmla="*/ 31 w 923"/>
                  <a:gd name="T7" fmla="*/ 234 h 234"/>
                  <a:gd name="T8" fmla="*/ 893 w 923"/>
                  <a:gd name="T9" fmla="*/ 234 h 234"/>
                  <a:gd name="T10" fmla="*/ 923 w 923"/>
                  <a:gd name="T11" fmla="*/ 204 h 234"/>
                  <a:gd name="T12" fmla="*/ 922 w 923"/>
                  <a:gd name="T13" fmla="*/ 197 h 234"/>
                  <a:gd name="T14" fmla="*/ 894 w 923"/>
                  <a:gd name="T15" fmla="*/ 26 h 234"/>
                  <a:gd name="T16" fmla="*/ 864 w 923"/>
                  <a:gd name="T17" fmla="*/ 0 h 234"/>
                  <a:gd name="T18" fmla="*/ 60 w 923"/>
                  <a:gd name="T19" fmla="*/ 0 h 234"/>
                  <a:gd name="T20" fmla="*/ 30 w 923"/>
                  <a:gd name="T21" fmla="*/ 26 h 234"/>
                  <a:gd name="T22" fmla="*/ 85 w 923"/>
                  <a:gd name="T23" fmla="*/ 61 h 234"/>
                  <a:gd name="T24" fmla="*/ 839 w 923"/>
                  <a:gd name="T25" fmla="*/ 61 h 234"/>
                  <a:gd name="T26" fmla="*/ 857 w 923"/>
                  <a:gd name="T27" fmla="*/ 174 h 234"/>
                  <a:gd name="T28" fmla="*/ 67 w 923"/>
                  <a:gd name="T29" fmla="*/ 174 h 234"/>
                  <a:gd name="T30" fmla="*/ 85 w 923"/>
                  <a:gd name="T31" fmla="*/ 61 h 234"/>
                  <a:gd name="T32" fmla="*/ 85 w 923"/>
                  <a:gd name="T33" fmla="*/ 61 h 234"/>
                  <a:gd name="T34" fmla="*/ 85 w 923"/>
                  <a:gd name="T35" fmla="*/ 61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23" h="234">
                    <a:moveTo>
                      <a:pt x="30" y="26"/>
                    </a:moveTo>
                    <a:cubicBezTo>
                      <a:pt x="1" y="199"/>
                      <a:pt x="1" y="199"/>
                      <a:pt x="1" y="199"/>
                    </a:cubicBezTo>
                    <a:cubicBezTo>
                      <a:pt x="0" y="208"/>
                      <a:pt x="2" y="217"/>
                      <a:pt x="8" y="223"/>
                    </a:cubicBezTo>
                    <a:cubicBezTo>
                      <a:pt x="14" y="230"/>
                      <a:pt x="22" y="234"/>
                      <a:pt x="31" y="234"/>
                    </a:cubicBezTo>
                    <a:cubicBezTo>
                      <a:pt x="893" y="234"/>
                      <a:pt x="893" y="234"/>
                      <a:pt x="893" y="234"/>
                    </a:cubicBezTo>
                    <a:cubicBezTo>
                      <a:pt x="910" y="234"/>
                      <a:pt x="923" y="221"/>
                      <a:pt x="923" y="204"/>
                    </a:cubicBezTo>
                    <a:cubicBezTo>
                      <a:pt x="923" y="201"/>
                      <a:pt x="923" y="199"/>
                      <a:pt x="922" y="197"/>
                    </a:cubicBezTo>
                    <a:cubicBezTo>
                      <a:pt x="894" y="26"/>
                      <a:pt x="894" y="26"/>
                      <a:pt x="894" y="26"/>
                    </a:cubicBezTo>
                    <a:cubicBezTo>
                      <a:pt x="892" y="11"/>
                      <a:pt x="879" y="0"/>
                      <a:pt x="864" y="0"/>
                    </a:cubicBezTo>
                    <a:cubicBezTo>
                      <a:pt x="60" y="0"/>
                      <a:pt x="60" y="0"/>
                      <a:pt x="60" y="0"/>
                    </a:cubicBezTo>
                    <a:cubicBezTo>
                      <a:pt x="45" y="0"/>
                      <a:pt x="32" y="11"/>
                      <a:pt x="30" y="26"/>
                    </a:cubicBezTo>
                    <a:close/>
                    <a:moveTo>
                      <a:pt x="85" y="61"/>
                    </a:moveTo>
                    <a:cubicBezTo>
                      <a:pt x="839" y="61"/>
                      <a:pt x="839" y="61"/>
                      <a:pt x="839" y="61"/>
                    </a:cubicBezTo>
                    <a:cubicBezTo>
                      <a:pt x="857" y="174"/>
                      <a:pt x="857" y="174"/>
                      <a:pt x="857" y="174"/>
                    </a:cubicBezTo>
                    <a:cubicBezTo>
                      <a:pt x="67" y="174"/>
                      <a:pt x="67" y="174"/>
                      <a:pt x="67" y="174"/>
                    </a:cubicBezTo>
                    <a:lnTo>
                      <a:pt x="85" y="61"/>
                    </a:lnTo>
                    <a:close/>
                    <a:moveTo>
                      <a:pt x="85" y="61"/>
                    </a:moveTo>
                    <a:cubicBezTo>
                      <a:pt x="85" y="61"/>
                      <a:pt x="85" y="61"/>
                      <a:pt x="85" y="6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ID"/>
              </a:p>
            </p:txBody>
          </p:sp>
          <p:sp>
            <p:nvSpPr>
              <p:cNvPr id="70" name="Freeform 35">
                <a:extLst>
                  <a:ext uri="{FF2B5EF4-FFF2-40B4-BE49-F238E27FC236}">
                    <a16:creationId xmlns:a16="http://schemas.microsoft.com/office/drawing/2014/main" id="{58B15FCC-4D3B-3D4A-B147-60213758E19A}"/>
                  </a:ext>
                </a:extLst>
              </p:cNvPr>
              <p:cNvSpPr>
                <a:spLocks noEditPoints="1"/>
              </p:cNvSpPr>
              <p:nvPr/>
            </p:nvSpPr>
            <p:spPr bwMode="auto">
              <a:xfrm>
                <a:off x="3413125" y="57150"/>
                <a:ext cx="5359400" cy="6731000"/>
              </a:xfrm>
              <a:custGeom>
                <a:avLst/>
                <a:gdLst>
                  <a:gd name="T0" fmla="*/ 1471 w 1624"/>
                  <a:gd name="T1" fmla="*/ 111 h 2044"/>
                  <a:gd name="T2" fmla="*/ 153 w 1624"/>
                  <a:gd name="T3" fmla="*/ 111 h 2044"/>
                  <a:gd name="T4" fmla="*/ 0 w 1624"/>
                  <a:gd name="T5" fmla="*/ 389 h 2044"/>
                  <a:gd name="T6" fmla="*/ 285 w 1624"/>
                  <a:gd name="T7" fmla="*/ 847 h 2044"/>
                  <a:gd name="T8" fmla="*/ 673 w 1624"/>
                  <a:gd name="T9" fmla="*/ 1270 h 2044"/>
                  <a:gd name="T10" fmla="*/ 592 w 1624"/>
                  <a:gd name="T11" fmla="*/ 1568 h 2044"/>
                  <a:gd name="T12" fmla="*/ 537 w 1624"/>
                  <a:gd name="T13" fmla="*/ 1629 h 2044"/>
                  <a:gd name="T14" fmla="*/ 1353 w 1624"/>
                  <a:gd name="T15" fmla="*/ 1972 h 2044"/>
                  <a:gd name="T16" fmla="*/ 280 w 1624"/>
                  <a:gd name="T17" fmla="*/ 1984 h 2044"/>
                  <a:gd name="T18" fmla="*/ 329 w 1624"/>
                  <a:gd name="T19" fmla="*/ 1670 h 2044"/>
                  <a:gd name="T20" fmla="*/ 425 w 1624"/>
                  <a:gd name="T21" fmla="*/ 1599 h 2044"/>
                  <a:gd name="T22" fmla="*/ 270 w 1624"/>
                  <a:gd name="T23" fmla="*/ 1658 h 2044"/>
                  <a:gd name="T24" fmla="*/ 280 w 1624"/>
                  <a:gd name="T25" fmla="*/ 2044 h 2044"/>
                  <a:gd name="T26" fmla="*/ 1413 w 1624"/>
                  <a:gd name="T27" fmla="*/ 1960 h 2044"/>
                  <a:gd name="T28" fmla="*/ 1032 w 1624"/>
                  <a:gd name="T29" fmla="*/ 1568 h 2044"/>
                  <a:gd name="T30" fmla="*/ 951 w 1624"/>
                  <a:gd name="T31" fmla="*/ 1270 h 2044"/>
                  <a:gd name="T32" fmla="*/ 1339 w 1624"/>
                  <a:gd name="T33" fmla="*/ 847 h 2044"/>
                  <a:gd name="T34" fmla="*/ 1624 w 1624"/>
                  <a:gd name="T35" fmla="*/ 389 h 2044"/>
                  <a:gd name="T36" fmla="*/ 191 w 1624"/>
                  <a:gd name="T37" fmla="*/ 786 h 2044"/>
                  <a:gd name="T38" fmla="*/ 191 w 1624"/>
                  <a:gd name="T39" fmla="*/ 258 h 2044"/>
                  <a:gd name="T40" fmla="*/ 191 w 1624"/>
                  <a:gd name="T41" fmla="*/ 318 h 2044"/>
                  <a:gd name="T42" fmla="*/ 191 w 1624"/>
                  <a:gd name="T43" fmla="*/ 726 h 2044"/>
                  <a:gd name="T44" fmla="*/ 274 w 1624"/>
                  <a:gd name="T45" fmla="*/ 665 h 2044"/>
                  <a:gd name="T46" fmla="*/ 181 w 1624"/>
                  <a:gd name="T47" fmla="*/ 389 h 2044"/>
                  <a:gd name="T48" fmla="*/ 274 w 1624"/>
                  <a:gd name="T49" fmla="*/ 665 h 2044"/>
                  <a:gd name="T50" fmla="*/ 733 w 1624"/>
                  <a:gd name="T51" fmla="*/ 1407 h 2044"/>
                  <a:gd name="T52" fmla="*/ 971 w 1624"/>
                  <a:gd name="T53" fmla="*/ 1518 h 2044"/>
                  <a:gd name="T54" fmla="*/ 653 w 1624"/>
                  <a:gd name="T55" fmla="*/ 1518 h 2044"/>
                  <a:gd name="T56" fmla="*/ 971 w 1624"/>
                  <a:gd name="T57" fmla="*/ 1518 h 2044"/>
                  <a:gd name="T58" fmla="*/ 653 w 1624"/>
                  <a:gd name="T59" fmla="*/ 1163 h 2044"/>
                  <a:gd name="T60" fmla="*/ 971 w 1624"/>
                  <a:gd name="T61" fmla="*/ 1163 h 2044"/>
                  <a:gd name="T62" fmla="*/ 627 w 1624"/>
                  <a:gd name="T63" fmla="*/ 1052 h 2044"/>
                  <a:gd name="T64" fmla="*/ 395 w 1624"/>
                  <a:gd name="T65" fmla="*/ 258 h 2044"/>
                  <a:gd name="T66" fmla="*/ 264 w 1624"/>
                  <a:gd name="T67" fmla="*/ 198 h 2044"/>
                  <a:gd name="T68" fmla="*/ 264 w 1624"/>
                  <a:gd name="T69" fmla="*/ 60 h 2044"/>
                  <a:gd name="T70" fmla="*/ 1411 w 1624"/>
                  <a:gd name="T71" fmla="*/ 147 h 2044"/>
                  <a:gd name="T72" fmla="*/ 506 w 1624"/>
                  <a:gd name="T73" fmla="*/ 228 h 2044"/>
                  <a:gd name="T74" fmla="*/ 1290 w 1624"/>
                  <a:gd name="T75" fmla="*/ 444 h 2044"/>
                  <a:gd name="T76" fmla="*/ 1350 w 1624"/>
                  <a:gd name="T77" fmla="*/ 379 h 2044"/>
                  <a:gd name="T78" fmla="*/ 1443 w 1624"/>
                  <a:gd name="T79" fmla="*/ 655 h 2044"/>
                  <a:gd name="T80" fmla="*/ 1350 w 1624"/>
                  <a:gd name="T81" fmla="*/ 584 h 2044"/>
                  <a:gd name="T82" fmla="*/ 1290 w 1624"/>
                  <a:gd name="T83" fmla="*/ 760 h 2044"/>
                  <a:gd name="T84" fmla="*/ 1433 w 1624"/>
                  <a:gd name="T85" fmla="*/ 786 h 2044"/>
                  <a:gd name="T86" fmla="*/ 1433 w 1624"/>
                  <a:gd name="T87" fmla="*/ 726 h 2044"/>
                  <a:gd name="T88" fmla="*/ 1433 w 1624"/>
                  <a:gd name="T89" fmla="*/ 318 h 2044"/>
                  <a:gd name="T90" fmla="*/ 1433 w 1624"/>
                  <a:gd name="T91" fmla="*/ 258 h 2044"/>
                  <a:gd name="T92" fmla="*/ 1564 w 1624"/>
                  <a:gd name="T93" fmla="*/ 655 h 20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624" h="2044">
                    <a:moveTo>
                      <a:pt x="1458" y="199"/>
                    </a:moveTo>
                    <a:cubicBezTo>
                      <a:pt x="1466" y="184"/>
                      <a:pt x="1471" y="166"/>
                      <a:pt x="1471" y="147"/>
                    </a:cubicBezTo>
                    <a:cubicBezTo>
                      <a:pt x="1471" y="111"/>
                      <a:pt x="1471" y="111"/>
                      <a:pt x="1471" y="111"/>
                    </a:cubicBezTo>
                    <a:cubicBezTo>
                      <a:pt x="1471" y="50"/>
                      <a:pt x="1421" y="0"/>
                      <a:pt x="1360" y="0"/>
                    </a:cubicBezTo>
                    <a:cubicBezTo>
                      <a:pt x="264" y="0"/>
                      <a:pt x="264" y="0"/>
                      <a:pt x="264" y="0"/>
                    </a:cubicBezTo>
                    <a:cubicBezTo>
                      <a:pt x="203" y="0"/>
                      <a:pt x="153" y="50"/>
                      <a:pt x="153" y="111"/>
                    </a:cubicBezTo>
                    <a:cubicBezTo>
                      <a:pt x="153" y="147"/>
                      <a:pt x="153" y="147"/>
                      <a:pt x="153" y="147"/>
                    </a:cubicBezTo>
                    <a:cubicBezTo>
                      <a:pt x="153" y="166"/>
                      <a:pt x="158" y="184"/>
                      <a:pt x="166" y="199"/>
                    </a:cubicBezTo>
                    <a:cubicBezTo>
                      <a:pt x="72" y="212"/>
                      <a:pt x="0" y="292"/>
                      <a:pt x="0" y="389"/>
                    </a:cubicBezTo>
                    <a:cubicBezTo>
                      <a:pt x="0" y="655"/>
                      <a:pt x="0" y="655"/>
                      <a:pt x="0" y="655"/>
                    </a:cubicBezTo>
                    <a:cubicBezTo>
                      <a:pt x="0" y="761"/>
                      <a:pt x="86" y="847"/>
                      <a:pt x="191" y="847"/>
                    </a:cubicBezTo>
                    <a:cubicBezTo>
                      <a:pt x="285" y="847"/>
                      <a:pt x="285" y="847"/>
                      <a:pt x="285" y="847"/>
                    </a:cubicBezTo>
                    <a:cubicBezTo>
                      <a:pt x="321" y="989"/>
                      <a:pt x="443" y="1097"/>
                      <a:pt x="592" y="1111"/>
                    </a:cubicBezTo>
                    <a:cubicBezTo>
                      <a:pt x="592" y="1163"/>
                      <a:pt x="592" y="1163"/>
                      <a:pt x="592" y="1163"/>
                    </a:cubicBezTo>
                    <a:cubicBezTo>
                      <a:pt x="592" y="1214"/>
                      <a:pt x="626" y="1257"/>
                      <a:pt x="673" y="1270"/>
                    </a:cubicBezTo>
                    <a:cubicBezTo>
                      <a:pt x="673" y="1411"/>
                      <a:pt x="673" y="1411"/>
                      <a:pt x="673" y="1411"/>
                    </a:cubicBezTo>
                    <a:cubicBezTo>
                      <a:pt x="626" y="1424"/>
                      <a:pt x="592" y="1467"/>
                      <a:pt x="592" y="1518"/>
                    </a:cubicBezTo>
                    <a:cubicBezTo>
                      <a:pt x="592" y="1568"/>
                      <a:pt x="592" y="1568"/>
                      <a:pt x="592" y="1568"/>
                    </a:cubicBezTo>
                    <a:cubicBezTo>
                      <a:pt x="537" y="1568"/>
                      <a:pt x="537" y="1568"/>
                      <a:pt x="537" y="1568"/>
                    </a:cubicBezTo>
                    <a:cubicBezTo>
                      <a:pt x="520" y="1568"/>
                      <a:pt x="507" y="1582"/>
                      <a:pt x="507" y="1599"/>
                    </a:cubicBezTo>
                    <a:cubicBezTo>
                      <a:pt x="507" y="1615"/>
                      <a:pt x="520" y="1629"/>
                      <a:pt x="537" y="1629"/>
                    </a:cubicBezTo>
                    <a:cubicBezTo>
                      <a:pt x="1245" y="1629"/>
                      <a:pt x="1245" y="1629"/>
                      <a:pt x="1245" y="1629"/>
                    </a:cubicBezTo>
                    <a:cubicBezTo>
                      <a:pt x="1269" y="1629"/>
                      <a:pt x="1290" y="1646"/>
                      <a:pt x="1295" y="1670"/>
                    </a:cubicBezTo>
                    <a:cubicBezTo>
                      <a:pt x="1353" y="1972"/>
                      <a:pt x="1353" y="1972"/>
                      <a:pt x="1353" y="1972"/>
                    </a:cubicBezTo>
                    <a:cubicBezTo>
                      <a:pt x="1354" y="1976"/>
                      <a:pt x="1352" y="1978"/>
                      <a:pt x="1351" y="1980"/>
                    </a:cubicBezTo>
                    <a:cubicBezTo>
                      <a:pt x="1350" y="1981"/>
                      <a:pt x="1348" y="1984"/>
                      <a:pt x="1344" y="1984"/>
                    </a:cubicBezTo>
                    <a:cubicBezTo>
                      <a:pt x="280" y="1984"/>
                      <a:pt x="280" y="1984"/>
                      <a:pt x="280" y="1984"/>
                    </a:cubicBezTo>
                    <a:cubicBezTo>
                      <a:pt x="276" y="1984"/>
                      <a:pt x="274" y="1981"/>
                      <a:pt x="273" y="1980"/>
                    </a:cubicBezTo>
                    <a:cubicBezTo>
                      <a:pt x="271" y="1978"/>
                      <a:pt x="270" y="1976"/>
                      <a:pt x="270" y="1972"/>
                    </a:cubicBezTo>
                    <a:cubicBezTo>
                      <a:pt x="329" y="1670"/>
                      <a:pt x="329" y="1670"/>
                      <a:pt x="329" y="1670"/>
                    </a:cubicBezTo>
                    <a:cubicBezTo>
                      <a:pt x="334" y="1646"/>
                      <a:pt x="354" y="1629"/>
                      <a:pt x="379" y="1629"/>
                    </a:cubicBezTo>
                    <a:cubicBezTo>
                      <a:pt x="394" y="1629"/>
                      <a:pt x="394" y="1629"/>
                      <a:pt x="394" y="1629"/>
                    </a:cubicBezTo>
                    <a:cubicBezTo>
                      <a:pt x="411" y="1629"/>
                      <a:pt x="425" y="1615"/>
                      <a:pt x="425" y="1599"/>
                    </a:cubicBezTo>
                    <a:cubicBezTo>
                      <a:pt x="425" y="1582"/>
                      <a:pt x="411" y="1568"/>
                      <a:pt x="394" y="1568"/>
                    </a:cubicBezTo>
                    <a:cubicBezTo>
                      <a:pt x="379" y="1568"/>
                      <a:pt x="379" y="1568"/>
                      <a:pt x="379" y="1568"/>
                    </a:cubicBezTo>
                    <a:cubicBezTo>
                      <a:pt x="326" y="1568"/>
                      <a:pt x="280" y="1606"/>
                      <a:pt x="270" y="1658"/>
                    </a:cubicBezTo>
                    <a:cubicBezTo>
                      <a:pt x="211" y="1960"/>
                      <a:pt x="211" y="1960"/>
                      <a:pt x="211" y="1960"/>
                    </a:cubicBezTo>
                    <a:cubicBezTo>
                      <a:pt x="207" y="1981"/>
                      <a:pt x="212" y="2002"/>
                      <a:pt x="226" y="2018"/>
                    </a:cubicBezTo>
                    <a:cubicBezTo>
                      <a:pt x="239" y="2035"/>
                      <a:pt x="259" y="2044"/>
                      <a:pt x="280" y="2044"/>
                    </a:cubicBezTo>
                    <a:cubicBezTo>
                      <a:pt x="1344" y="2044"/>
                      <a:pt x="1344" y="2044"/>
                      <a:pt x="1344" y="2044"/>
                    </a:cubicBezTo>
                    <a:cubicBezTo>
                      <a:pt x="1365" y="2044"/>
                      <a:pt x="1385" y="2035"/>
                      <a:pt x="1398" y="2018"/>
                    </a:cubicBezTo>
                    <a:cubicBezTo>
                      <a:pt x="1411" y="2002"/>
                      <a:pt x="1417" y="1981"/>
                      <a:pt x="1413" y="1960"/>
                    </a:cubicBezTo>
                    <a:cubicBezTo>
                      <a:pt x="1354" y="1658"/>
                      <a:pt x="1354" y="1658"/>
                      <a:pt x="1354" y="1658"/>
                    </a:cubicBezTo>
                    <a:cubicBezTo>
                      <a:pt x="1344" y="1606"/>
                      <a:pt x="1298" y="1568"/>
                      <a:pt x="1245" y="1568"/>
                    </a:cubicBezTo>
                    <a:cubicBezTo>
                      <a:pt x="1032" y="1568"/>
                      <a:pt x="1032" y="1568"/>
                      <a:pt x="1032" y="1568"/>
                    </a:cubicBezTo>
                    <a:cubicBezTo>
                      <a:pt x="1032" y="1518"/>
                      <a:pt x="1032" y="1518"/>
                      <a:pt x="1032" y="1518"/>
                    </a:cubicBezTo>
                    <a:cubicBezTo>
                      <a:pt x="1032" y="1467"/>
                      <a:pt x="998" y="1424"/>
                      <a:pt x="951" y="1411"/>
                    </a:cubicBezTo>
                    <a:cubicBezTo>
                      <a:pt x="951" y="1270"/>
                      <a:pt x="951" y="1270"/>
                      <a:pt x="951" y="1270"/>
                    </a:cubicBezTo>
                    <a:cubicBezTo>
                      <a:pt x="998" y="1257"/>
                      <a:pt x="1032" y="1214"/>
                      <a:pt x="1032" y="1163"/>
                    </a:cubicBezTo>
                    <a:cubicBezTo>
                      <a:pt x="1032" y="1111"/>
                      <a:pt x="1032" y="1111"/>
                      <a:pt x="1032" y="1111"/>
                    </a:cubicBezTo>
                    <a:cubicBezTo>
                      <a:pt x="1181" y="1097"/>
                      <a:pt x="1303" y="989"/>
                      <a:pt x="1339" y="847"/>
                    </a:cubicBezTo>
                    <a:cubicBezTo>
                      <a:pt x="1433" y="847"/>
                      <a:pt x="1433" y="847"/>
                      <a:pt x="1433" y="847"/>
                    </a:cubicBezTo>
                    <a:cubicBezTo>
                      <a:pt x="1538" y="847"/>
                      <a:pt x="1624" y="761"/>
                      <a:pt x="1624" y="655"/>
                    </a:cubicBezTo>
                    <a:cubicBezTo>
                      <a:pt x="1624" y="389"/>
                      <a:pt x="1624" y="389"/>
                      <a:pt x="1624" y="389"/>
                    </a:cubicBezTo>
                    <a:cubicBezTo>
                      <a:pt x="1624" y="292"/>
                      <a:pt x="1552" y="212"/>
                      <a:pt x="1458" y="199"/>
                    </a:cubicBezTo>
                    <a:close/>
                    <a:moveTo>
                      <a:pt x="274" y="786"/>
                    </a:moveTo>
                    <a:cubicBezTo>
                      <a:pt x="191" y="786"/>
                      <a:pt x="191" y="786"/>
                      <a:pt x="191" y="786"/>
                    </a:cubicBezTo>
                    <a:cubicBezTo>
                      <a:pt x="119" y="786"/>
                      <a:pt x="60" y="727"/>
                      <a:pt x="60" y="655"/>
                    </a:cubicBezTo>
                    <a:cubicBezTo>
                      <a:pt x="60" y="389"/>
                      <a:pt x="60" y="389"/>
                      <a:pt x="60" y="389"/>
                    </a:cubicBezTo>
                    <a:cubicBezTo>
                      <a:pt x="60" y="317"/>
                      <a:pt x="119" y="258"/>
                      <a:pt x="191" y="258"/>
                    </a:cubicBezTo>
                    <a:cubicBezTo>
                      <a:pt x="274" y="258"/>
                      <a:pt x="274" y="258"/>
                      <a:pt x="274" y="258"/>
                    </a:cubicBezTo>
                    <a:cubicBezTo>
                      <a:pt x="274" y="318"/>
                      <a:pt x="274" y="318"/>
                      <a:pt x="274" y="318"/>
                    </a:cubicBezTo>
                    <a:cubicBezTo>
                      <a:pt x="191" y="318"/>
                      <a:pt x="191" y="318"/>
                      <a:pt x="191" y="318"/>
                    </a:cubicBezTo>
                    <a:cubicBezTo>
                      <a:pt x="152" y="318"/>
                      <a:pt x="121" y="350"/>
                      <a:pt x="121" y="389"/>
                    </a:cubicBezTo>
                    <a:cubicBezTo>
                      <a:pt x="121" y="655"/>
                      <a:pt x="121" y="655"/>
                      <a:pt x="121" y="655"/>
                    </a:cubicBezTo>
                    <a:cubicBezTo>
                      <a:pt x="121" y="694"/>
                      <a:pt x="152" y="726"/>
                      <a:pt x="191" y="726"/>
                    </a:cubicBezTo>
                    <a:cubicBezTo>
                      <a:pt x="274" y="726"/>
                      <a:pt x="274" y="726"/>
                      <a:pt x="274" y="726"/>
                    </a:cubicBezTo>
                    <a:cubicBezTo>
                      <a:pt x="274" y="786"/>
                      <a:pt x="274" y="786"/>
                      <a:pt x="274" y="786"/>
                    </a:cubicBezTo>
                    <a:close/>
                    <a:moveTo>
                      <a:pt x="274" y="665"/>
                    </a:moveTo>
                    <a:cubicBezTo>
                      <a:pt x="191" y="665"/>
                      <a:pt x="191" y="665"/>
                      <a:pt x="191" y="665"/>
                    </a:cubicBezTo>
                    <a:cubicBezTo>
                      <a:pt x="186" y="665"/>
                      <a:pt x="181" y="661"/>
                      <a:pt x="181" y="655"/>
                    </a:cubicBezTo>
                    <a:cubicBezTo>
                      <a:pt x="181" y="389"/>
                      <a:pt x="181" y="389"/>
                      <a:pt x="181" y="389"/>
                    </a:cubicBezTo>
                    <a:cubicBezTo>
                      <a:pt x="181" y="383"/>
                      <a:pt x="186" y="379"/>
                      <a:pt x="191" y="379"/>
                    </a:cubicBezTo>
                    <a:cubicBezTo>
                      <a:pt x="274" y="379"/>
                      <a:pt x="274" y="379"/>
                      <a:pt x="274" y="379"/>
                    </a:cubicBezTo>
                    <a:lnTo>
                      <a:pt x="274" y="665"/>
                    </a:lnTo>
                    <a:close/>
                    <a:moveTo>
                      <a:pt x="891" y="1274"/>
                    </a:moveTo>
                    <a:cubicBezTo>
                      <a:pt x="891" y="1407"/>
                      <a:pt x="891" y="1407"/>
                      <a:pt x="891" y="1407"/>
                    </a:cubicBezTo>
                    <a:cubicBezTo>
                      <a:pt x="733" y="1407"/>
                      <a:pt x="733" y="1407"/>
                      <a:pt x="733" y="1407"/>
                    </a:cubicBezTo>
                    <a:cubicBezTo>
                      <a:pt x="733" y="1274"/>
                      <a:pt x="733" y="1274"/>
                      <a:pt x="733" y="1274"/>
                    </a:cubicBezTo>
                    <a:lnTo>
                      <a:pt x="891" y="1274"/>
                    </a:lnTo>
                    <a:close/>
                    <a:moveTo>
                      <a:pt x="971" y="1518"/>
                    </a:moveTo>
                    <a:cubicBezTo>
                      <a:pt x="971" y="1568"/>
                      <a:pt x="971" y="1568"/>
                      <a:pt x="971" y="1568"/>
                    </a:cubicBezTo>
                    <a:cubicBezTo>
                      <a:pt x="653" y="1568"/>
                      <a:pt x="653" y="1568"/>
                      <a:pt x="653" y="1568"/>
                    </a:cubicBezTo>
                    <a:cubicBezTo>
                      <a:pt x="653" y="1518"/>
                      <a:pt x="653" y="1518"/>
                      <a:pt x="653" y="1518"/>
                    </a:cubicBezTo>
                    <a:cubicBezTo>
                      <a:pt x="653" y="1490"/>
                      <a:pt x="675" y="1467"/>
                      <a:pt x="703" y="1467"/>
                    </a:cubicBezTo>
                    <a:cubicBezTo>
                      <a:pt x="921" y="1467"/>
                      <a:pt x="921" y="1467"/>
                      <a:pt x="921" y="1467"/>
                    </a:cubicBezTo>
                    <a:cubicBezTo>
                      <a:pt x="949" y="1467"/>
                      <a:pt x="971" y="1490"/>
                      <a:pt x="971" y="1518"/>
                    </a:cubicBezTo>
                    <a:close/>
                    <a:moveTo>
                      <a:pt x="921" y="1214"/>
                    </a:moveTo>
                    <a:cubicBezTo>
                      <a:pt x="703" y="1214"/>
                      <a:pt x="703" y="1214"/>
                      <a:pt x="703" y="1214"/>
                    </a:cubicBezTo>
                    <a:cubicBezTo>
                      <a:pt x="675" y="1214"/>
                      <a:pt x="653" y="1191"/>
                      <a:pt x="653" y="1163"/>
                    </a:cubicBezTo>
                    <a:cubicBezTo>
                      <a:pt x="653" y="1113"/>
                      <a:pt x="653" y="1113"/>
                      <a:pt x="653" y="1113"/>
                    </a:cubicBezTo>
                    <a:cubicBezTo>
                      <a:pt x="971" y="1113"/>
                      <a:pt x="971" y="1113"/>
                      <a:pt x="971" y="1113"/>
                    </a:cubicBezTo>
                    <a:cubicBezTo>
                      <a:pt x="971" y="1163"/>
                      <a:pt x="971" y="1163"/>
                      <a:pt x="971" y="1163"/>
                    </a:cubicBezTo>
                    <a:cubicBezTo>
                      <a:pt x="971" y="1191"/>
                      <a:pt x="949" y="1214"/>
                      <a:pt x="921" y="1214"/>
                    </a:cubicBezTo>
                    <a:close/>
                    <a:moveTo>
                      <a:pt x="997" y="1052"/>
                    </a:moveTo>
                    <a:cubicBezTo>
                      <a:pt x="627" y="1052"/>
                      <a:pt x="627" y="1052"/>
                      <a:pt x="627" y="1052"/>
                    </a:cubicBezTo>
                    <a:cubicBezTo>
                      <a:pt x="465" y="1052"/>
                      <a:pt x="334" y="921"/>
                      <a:pt x="334" y="760"/>
                    </a:cubicBezTo>
                    <a:cubicBezTo>
                      <a:pt x="334" y="258"/>
                      <a:pt x="334" y="258"/>
                      <a:pt x="334" y="258"/>
                    </a:cubicBezTo>
                    <a:cubicBezTo>
                      <a:pt x="395" y="258"/>
                      <a:pt x="395" y="258"/>
                      <a:pt x="395" y="258"/>
                    </a:cubicBezTo>
                    <a:cubicBezTo>
                      <a:pt x="412" y="258"/>
                      <a:pt x="425" y="244"/>
                      <a:pt x="425" y="228"/>
                    </a:cubicBezTo>
                    <a:cubicBezTo>
                      <a:pt x="425" y="211"/>
                      <a:pt x="412" y="198"/>
                      <a:pt x="395" y="198"/>
                    </a:cubicBezTo>
                    <a:cubicBezTo>
                      <a:pt x="264" y="198"/>
                      <a:pt x="264" y="198"/>
                      <a:pt x="264" y="198"/>
                    </a:cubicBezTo>
                    <a:cubicBezTo>
                      <a:pt x="236" y="198"/>
                      <a:pt x="213" y="175"/>
                      <a:pt x="213" y="147"/>
                    </a:cubicBezTo>
                    <a:cubicBezTo>
                      <a:pt x="213" y="111"/>
                      <a:pt x="213" y="111"/>
                      <a:pt x="213" y="111"/>
                    </a:cubicBezTo>
                    <a:cubicBezTo>
                      <a:pt x="213" y="83"/>
                      <a:pt x="236" y="60"/>
                      <a:pt x="264" y="60"/>
                    </a:cubicBezTo>
                    <a:cubicBezTo>
                      <a:pt x="1360" y="60"/>
                      <a:pt x="1360" y="60"/>
                      <a:pt x="1360" y="60"/>
                    </a:cubicBezTo>
                    <a:cubicBezTo>
                      <a:pt x="1388" y="60"/>
                      <a:pt x="1411" y="83"/>
                      <a:pt x="1411" y="111"/>
                    </a:cubicBezTo>
                    <a:cubicBezTo>
                      <a:pt x="1411" y="147"/>
                      <a:pt x="1411" y="147"/>
                      <a:pt x="1411" y="147"/>
                    </a:cubicBezTo>
                    <a:cubicBezTo>
                      <a:pt x="1411" y="175"/>
                      <a:pt x="1388" y="198"/>
                      <a:pt x="1360" y="198"/>
                    </a:cubicBezTo>
                    <a:cubicBezTo>
                      <a:pt x="536" y="198"/>
                      <a:pt x="536" y="198"/>
                      <a:pt x="536" y="198"/>
                    </a:cubicBezTo>
                    <a:cubicBezTo>
                      <a:pt x="519" y="198"/>
                      <a:pt x="506" y="211"/>
                      <a:pt x="506" y="228"/>
                    </a:cubicBezTo>
                    <a:cubicBezTo>
                      <a:pt x="506" y="244"/>
                      <a:pt x="519" y="258"/>
                      <a:pt x="536" y="258"/>
                    </a:cubicBezTo>
                    <a:cubicBezTo>
                      <a:pt x="1290" y="258"/>
                      <a:pt x="1290" y="258"/>
                      <a:pt x="1290" y="258"/>
                    </a:cubicBezTo>
                    <a:cubicBezTo>
                      <a:pt x="1290" y="444"/>
                      <a:pt x="1290" y="444"/>
                      <a:pt x="1290" y="444"/>
                    </a:cubicBezTo>
                    <a:cubicBezTo>
                      <a:pt x="1290" y="461"/>
                      <a:pt x="1303" y="474"/>
                      <a:pt x="1320" y="474"/>
                    </a:cubicBezTo>
                    <a:cubicBezTo>
                      <a:pt x="1337" y="474"/>
                      <a:pt x="1350" y="461"/>
                      <a:pt x="1350" y="444"/>
                    </a:cubicBezTo>
                    <a:cubicBezTo>
                      <a:pt x="1350" y="379"/>
                      <a:pt x="1350" y="379"/>
                      <a:pt x="1350" y="379"/>
                    </a:cubicBezTo>
                    <a:cubicBezTo>
                      <a:pt x="1433" y="379"/>
                      <a:pt x="1433" y="379"/>
                      <a:pt x="1433" y="379"/>
                    </a:cubicBezTo>
                    <a:cubicBezTo>
                      <a:pt x="1438" y="379"/>
                      <a:pt x="1443" y="383"/>
                      <a:pt x="1443" y="389"/>
                    </a:cubicBezTo>
                    <a:cubicBezTo>
                      <a:pt x="1443" y="655"/>
                      <a:pt x="1443" y="655"/>
                      <a:pt x="1443" y="655"/>
                    </a:cubicBezTo>
                    <a:cubicBezTo>
                      <a:pt x="1443" y="661"/>
                      <a:pt x="1438" y="665"/>
                      <a:pt x="1433" y="665"/>
                    </a:cubicBezTo>
                    <a:cubicBezTo>
                      <a:pt x="1350" y="665"/>
                      <a:pt x="1350" y="665"/>
                      <a:pt x="1350" y="665"/>
                    </a:cubicBezTo>
                    <a:cubicBezTo>
                      <a:pt x="1350" y="584"/>
                      <a:pt x="1350" y="584"/>
                      <a:pt x="1350" y="584"/>
                    </a:cubicBezTo>
                    <a:cubicBezTo>
                      <a:pt x="1350" y="567"/>
                      <a:pt x="1337" y="554"/>
                      <a:pt x="1320" y="554"/>
                    </a:cubicBezTo>
                    <a:cubicBezTo>
                      <a:pt x="1303" y="554"/>
                      <a:pt x="1290" y="567"/>
                      <a:pt x="1290" y="584"/>
                    </a:cubicBezTo>
                    <a:cubicBezTo>
                      <a:pt x="1290" y="760"/>
                      <a:pt x="1290" y="760"/>
                      <a:pt x="1290" y="760"/>
                    </a:cubicBezTo>
                    <a:cubicBezTo>
                      <a:pt x="1290" y="921"/>
                      <a:pt x="1159" y="1052"/>
                      <a:pt x="997" y="1052"/>
                    </a:cubicBezTo>
                    <a:close/>
                    <a:moveTo>
                      <a:pt x="1564" y="655"/>
                    </a:moveTo>
                    <a:cubicBezTo>
                      <a:pt x="1564" y="727"/>
                      <a:pt x="1505" y="786"/>
                      <a:pt x="1433" y="786"/>
                    </a:cubicBezTo>
                    <a:cubicBezTo>
                      <a:pt x="1350" y="786"/>
                      <a:pt x="1350" y="786"/>
                      <a:pt x="1350" y="786"/>
                    </a:cubicBezTo>
                    <a:cubicBezTo>
                      <a:pt x="1350" y="726"/>
                      <a:pt x="1350" y="726"/>
                      <a:pt x="1350" y="726"/>
                    </a:cubicBezTo>
                    <a:cubicBezTo>
                      <a:pt x="1433" y="726"/>
                      <a:pt x="1433" y="726"/>
                      <a:pt x="1433" y="726"/>
                    </a:cubicBezTo>
                    <a:cubicBezTo>
                      <a:pt x="1472" y="726"/>
                      <a:pt x="1503" y="694"/>
                      <a:pt x="1503" y="655"/>
                    </a:cubicBezTo>
                    <a:cubicBezTo>
                      <a:pt x="1503" y="389"/>
                      <a:pt x="1503" y="389"/>
                      <a:pt x="1503" y="389"/>
                    </a:cubicBezTo>
                    <a:cubicBezTo>
                      <a:pt x="1503" y="350"/>
                      <a:pt x="1472" y="318"/>
                      <a:pt x="1433" y="318"/>
                    </a:cubicBezTo>
                    <a:cubicBezTo>
                      <a:pt x="1350" y="318"/>
                      <a:pt x="1350" y="318"/>
                      <a:pt x="1350" y="318"/>
                    </a:cubicBezTo>
                    <a:cubicBezTo>
                      <a:pt x="1350" y="258"/>
                      <a:pt x="1350" y="258"/>
                      <a:pt x="1350" y="258"/>
                    </a:cubicBezTo>
                    <a:cubicBezTo>
                      <a:pt x="1433" y="258"/>
                      <a:pt x="1433" y="258"/>
                      <a:pt x="1433" y="258"/>
                    </a:cubicBezTo>
                    <a:cubicBezTo>
                      <a:pt x="1505" y="258"/>
                      <a:pt x="1564" y="317"/>
                      <a:pt x="1564" y="389"/>
                    </a:cubicBezTo>
                    <a:cubicBezTo>
                      <a:pt x="1564" y="655"/>
                      <a:pt x="1564" y="655"/>
                      <a:pt x="1564" y="655"/>
                    </a:cubicBezTo>
                    <a:close/>
                    <a:moveTo>
                      <a:pt x="1564" y="655"/>
                    </a:moveTo>
                    <a:cubicBezTo>
                      <a:pt x="1564" y="655"/>
                      <a:pt x="1564" y="655"/>
                      <a:pt x="1564" y="65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ID" dirty="0"/>
              </a:p>
            </p:txBody>
          </p:sp>
        </p:grpSp>
      </p:grpSp>
      <p:sp>
        <p:nvSpPr>
          <p:cNvPr id="72" name="Oval 8">
            <a:extLst>
              <a:ext uri="{FF2B5EF4-FFF2-40B4-BE49-F238E27FC236}">
                <a16:creationId xmlns:a16="http://schemas.microsoft.com/office/drawing/2014/main" id="{CA560F8D-98B0-4264-98EE-D08C8C205783}"/>
              </a:ext>
            </a:extLst>
          </p:cNvPr>
          <p:cNvSpPr/>
          <p:nvPr/>
        </p:nvSpPr>
        <p:spPr>
          <a:xfrm>
            <a:off x="2029192" y="3756433"/>
            <a:ext cx="661182" cy="66118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ID" dirty="0"/>
          </a:p>
        </p:txBody>
      </p:sp>
      <p:grpSp>
        <p:nvGrpSpPr>
          <p:cNvPr id="73" name="Group 13">
            <a:extLst>
              <a:ext uri="{FF2B5EF4-FFF2-40B4-BE49-F238E27FC236}">
                <a16:creationId xmlns:a16="http://schemas.microsoft.com/office/drawing/2014/main" id="{27AB20F6-DB9D-45E4-A20E-0961A5A2EA83}"/>
              </a:ext>
            </a:extLst>
          </p:cNvPr>
          <p:cNvGrpSpPr/>
          <p:nvPr/>
        </p:nvGrpSpPr>
        <p:grpSpPr>
          <a:xfrm>
            <a:off x="2195244" y="3839289"/>
            <a:ext cx="340034" cy="451322"/>
            <a:chOff x="3554413" y="61913"/>
            <a:chExt cx="5073650" cy="6734175"/>
          </a:xfrm>
          <a:solidFill>
            <a:schemeClr val="bg1"/>
          </a:solidFill>
        </p:grpSpPr>
        <p:sp>
          <p:nvSpPr>
            <p:cNvPr id="74" name="Freeform 5">
              <a:extLst>
                <a:ext uri="{FF2B5EF4-FFF2-40B4-BE49-F238E27FC236}">
                  <a16:creationId xmlns:a16="http://schemas.microsoft.com/office/drawing/2014/main" id="{3342C30F-467B-422B-AA72-F4041CBE3089}"/>
                </a:ext>
              </a:extLst>
            </p:cNvPr>
            <p:cNvSpPr>
              <a:spLocks noEditPoints="1"/>
            </p:cNvSpPr>
            <p:nvPr/>
          </p:nvSpPr>
          <p:spPr bwMode="auto">
            <a:xfrm>
              <a:off x="3554413" y="61913"/>
              <a:ext cx="5073650" cy="6734175"/>
            </a:xfrm>
            <a:custGeom>
              <a:avLst/>
              <a:gdLst>
                <a:gd name="T0" fmla="*/ 1476 w 1537"/>
                <a:gd name="T1" fmla="*/ 724 h 2045"/>
                <a:gd name="T2" fmla="*/ 134 w 1537"/>
                <a:gd name="T3" fmla="*/ 1067 h 2045"/>
                <a:gd name="T4" fmla="*/ 1068 w 1537"/>
                <a:gd name="T5" fmla="*/ 133 h 2045"/>
                <a:gd name="T6" fmla="*/ 1499 w 1537"/>
                <a:gd name="T7" fmla="*/ 613 h 2045"/>
                <a:gd name="T8" fmla="*/ 1101 w 1537"/>
                <a:gd name="T9" fmla="*/ 4 h 2045"/>
                <a:gd name="T10" fmla="*/ 1001 w 1537"/>
                <a:gd name="T11" fmla="*/ 131 h 2045"/>
                <a:gd name="T12" fmla="*/ 1037 w 1537"/>
                <a:gd name="T13" fmla="*/ 266 h 2045"/>
                <a:gd name="T14" fmla="*/ 269 w 1537"/>
                <a:gd name="T15" fmla="*/ 462 h 2045"/>
                <a:gd name="T16" fmla="*/ 400 w 1537"/>
                <a:gd name="T17" fmla="*/ 415 h 2045"/>
                <a:gd name="T18" fmla="*/ 571 w 1537"/>
                <a:gd name="T19" fmla="*/ 479 h 2045"/>
                <a:gd name="T20" fmla="*/ 881 w 1537"/>
                <a:gd name="T21" fmla="*/ 609 h 2045"/>
                <a:gd name="T22" fmla="*/ 972 w 1537"/>
                <a:gd name="T23" fmla="*/ 654 h 2045"/>
                <a:gd name="T24" fmla="*/ 1092 w 1537"/>
                <a:gd name="T25" fmla="*/ 809 h 2045"/>
                <a:gd name="T26" fmla="*/ 1168 w 1537"/>
                <a:gd name="T27" fmla="*/ 760 h 2045"/>
                <a:gd name="T28" fmla="*/ 1109 w 1537"/>
                <a:gd name="T29" fmla="*/ 669 h 2045"/>
                <a:gd name="T30" fmla="*/ 1184 w 1537"/>
                <a:gd name="T31" fmla="*/ 570 h 2045"/>
                <a:gd name="T32" fmla="*/ 724 w 1537"/>
                <a:gd name="T33" fmla="*/ 1218 h 2045"/>
                <a:gd name="T34" fmla="*/ 234 w 1537"/>
                <a:gd name="T35" fmla="*/ 536 h 2045"/>
                <a:gd name="T36" fmla="*/ 267 w 1537"/>
                <a:gd name="T37" fmla="*/ 1036 h 2045"/>
                <a:gd name="T38" fmla="*/ 132 w 1537"/>
                <a:gd name="T39" fmla="*/ 1000 h 2045"/>
                <a:gd name="T40" fmla="*/ 5 w 1537"/>
                <a:gd name="T41" fmla="*/ 1101 h 2045"/>
                <a:gd name="T42" fmla="*/ 482 w 1537"/>
                <a:gd name="T43" fmla="*/ 1694 h 2045"/>
                <a:gd name="T44" fmla="*/ 291 w 1537"/>
                <a:gd name="T45" fmla="*/ 1950 h 2045"/>
                <a:gd name="T46" fmla="*/ 1128 w 1537"/>
                <a:gd name="T47" fmla="*/ 2045 h 2045"/>
                <a:gd name="T48" fmla="*/ 1077 w 1537"/>
                <a:gd name="T49" fmla="*/ 1844 h 2045"/>
                <a:gd name="T50" fmla="*/ 827 w 1537"/>
                <a:gd name="T51" fmla="*/ 1694 h 2045"/>
                <a:gd name="T52" fmla="*/ 1134 w 1537"/>
                <a:gd name="T53" fmla="*/ 255 h 2045"/>
                <a:gd name="T54" fmla="*/ 1085 w 1537"/>
                <a:gd name="T55" fmla="*/ 303 h 2045"/>
                <a:gd name="T56" fmla="*/ 1122 w 1537"/>
                <a:gd name="T57" fmla="*/ 542 h 2045"/>
                <a:gd name="T58" fmla="*/ 1087 w 1537"/>
                <a:gd name="T59" fmla="*/ 744 h 2045"/>
                <a:gd name="T60" fmla="*/ 1030 w 1537"/>
                <a:gd name="T61" fmla="*/ 637 h 2045"/>
                <a:gd name="T62" fmla="*/ 851 w 1537"/>
                <a:gd name="T63" fmla="*/ 557 h 2045"/>
                <a:gd name="T64" fmla="*/ 610 w 1537"/>
                <a:gd name="T65" fmla="*/ 433 h 2045"/>
                <a:gd name="T66" fmla="*/ 451 w 1537"/>
                <a:gd name="T67" fmla="*/ 382 h 2045"/>
                <a:gd name="T68" fmla="*/ 1164 w 1537"/>
                <a:gd name="T69" fmla="*/ 499 h 2045"/>
                <a:gd name="T70" fmla="*/ 1228 w 1537"/>
                <a:gd name="T71" fmla="*/ 492 h 2045"/>
                <a:gd name="T72" fmla="*/ 1231 w 1537"/>
                <a:gd name="T73" fmla="*/ 362 h 2045"/>
                <a:gd name="T74" fmla="*/ 363 w 1537"/>
                <a:gd name="T75" fmla="*/ 1231 h 2045"/>
                <a:gd name="T76" fmla="*/ 1279 w 1537"/>
                <a:gd name="T77" fmla="*/ 724 h 2045"/>
                <a:gd name="T78" fmla="*/ 315 w 1537"/>
                <a:gd name="T79" fmla="*/ 1193 h 2045"/>
                <a:gd name="T80" fmla="*/ 1017 w 1537"/>
                <a:gd name="T81" fmla="*/ 1805 h 2045"/>
                <a:gd name="T82" fmla="*/ 603 w 1537"/>
                <a:gd name="T83" fmla="*/ 1870 h 2045"/>
                <a:gd name="T84" fmla="*/ 1097 w 1537"/>
                <a:gd name="T85" fmla="*/ 1950 h 2045"/>
                <a:gd name="T86" fmla="*/ 351 w 1537"/>
                <a:gd name="T87" fmla="*/ 1950 h 2045"/>
                <a:gd name="T88" fmla="*/ 523 w 1537"/>
                <a:gd name="T89" fmla="*/ 1870 h 2045"/>
                <a:gd name="T90" fmla="*/ 432 w 1537"/>
                <a:gd name="T91" fmla="*/ 1805 h 2045"/>
                <a:gd name="T92" fmla="*/ 1017 w 1537"/>
                <a:gd name="T93" fmla="*/ 1805 h 2045"/>
                <a:gd name="T94" fmla="*/ 682 w 1537"/>
                <a:gd name="T95" fmla="*/ 1535 h 2045"/>
                <a:gd name="T96" fmla="*/ 767 w 1537"/>
                <a:gd name="T97" fmla="*/ 1694 h 20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37" h="2045">
                  <a:moveTo>
                    <a:pt x="1537" y="724"/>
                  </a:moveTo>
                  <a:cubicBezTo>
                    <a:pt x="1537" y="707"/>
                    <a:pt x="1523" y="694"/>
                    <a:pt x="1506" y="694"/>
                  </a:cubicBezTo>
                  <a:cubicBezTo>
                    <a:pt x="1490" y="694"/>
                    <a:pt x="1476" y="707"/>
                    <a:pt x="1476" y="724"/>
                  </a:cubicBezTo>
                  <a:cubicBezTo>
                    <a:pt x="1476" y="1138"/>
                    <a:pt x="1139" y="1476"/>
                    <a:pt x="724" y="1476"/>
                  </a:cubicBezTo>
                  <a:cubicBezTo>
                    <a:pt x="455" y="1476"/>
                    <a:pt x="208" y="1332"/>
                    <a:pt x="73" y="1099"/>
                  </a:cubicBezTo>
                  <a:cubicBezTo>
                    <a:pt x="134" y="1067"/>
                    <a:pt x="134" y="1067"/>
                    <a:pt x="134" y="1067"/>
                  </a:cubicBezTo>
                  <a:cubicBezTo>
                    <a:pt x="256" y="1278"/>
                    <a:pt x="480" y="1407"/>
                    <a:pt x="724" y="1407"/>
                  </a:cubicBezTo>
                  <a:cubicBezTo>
                    <a:pt x="1101" y="1407"/>
                    <a:pt x="1408" y="1101"/>
                    <a:pt x="1408" y="724"/>
                  </a:cubicBezTo>
                  <a:cubicBezTo>
                    <a:pt x="1408" y="479"/>
                    <a:pt x="1278" y="256"/>
                    <a:pt x="1068" y="133"/>
                  </a:cubicBezTo>
                  <a:cubicBezTo>
                    <a:pt x="1100" y="73"/>
                    <a:pt x="1100" y="73"/>
                    <a:pt x="1100" y="73"/>
                  </a:cubicBezTo>
                  <a:cubicBezTo>
                    <a:pt x="1290" y="183"/>
                    <a:pt x="1425" y="373"/>
                    <a:pt x="1464" y="589"/>
                  </a:cubicBezTo>
                  <a:cubicBezTo>
                    <a:pt x="1467" y="605"/>
                    <a:pt x="1483" y="616"/>
                    <a:pt x="1499" y="613"/>
                  </a:cubicBezTo>
                  <a:cubicBezTo>
                    <a:pt x="1516" y="610"/>
                    <a:pt x="1527" y="594"/>
                    <a:pt x="1524" y="578"/>
                  </a:cubicBezTo>
                  <a:cubicBezTo>
                    <a:pt x="1501" y="457"/>
                    <a:pt x="1451" y="340"/>
                    <a:pt x="1377" y="240"/>
                  </a:cubicBezTo>
                  <a:cubicBezTo>
                    <a:pt x="1304" y="143"/>
                    <a:pt x="1209" y="61"/>
                    <a:pt x="1101" y="4"/>
                  </a:cubicBezTo>
                  <a:cubicBezTo>
                    <a:pt x="1094" y="1"/>
                    <a:pt x="1086" y="0"/>
                    <a:pt x="1078" y="2"/>
                  </a:cubicBezTo>
                  <a:cubicBezTo>
                    <a:pt x="1071" y="5"/>
                    <a:pt x="1064" y="10"/>
                    <a:pt x="1061" y="17"/>
                  </a:cubicBezTo>
                  <a:cubicBezTo>
                    <a:pt x="1001" y="131"/>
                    <a:pt x="1001" y="131"/>
                    <a:pt x="1001" y="131"/>
                  </a:cubicBezTo>
                  <a:cubicBezTo>
                    <a:pt x="993" y="146"/>
                    <a:pt x="999" y="164"/>
                    <a:pt x="1013" y="172"/>
                  </a:cubicBezTo>
                  <a:cubicBezTo>
                    <a:pt x="1039" y="186"/>
                    <a:pt x="1063" y="201"/>
                    <a:pt x="1086" y="217"/>
                  </a:cubicBezTo>
                  <a:cubicBezTo>
                    <a:pt x="1037" y="266"/>
                    <a:pt x="1037" y="266"/>
                    <a:pt x="1037" y="266"/>
                  </a:cubicBezTo>
                  <a:cubicBezTo>
                    <a:pt x="948" y="205"/>
                    <a:pt x="840" y="169"/>
                    <a:pt x="724" y="169"/>
                  </a:cubicBezTo>
                  <a:cubicBezTo>
                    <a:pt x="537" y="169"/>
                    <a:pt x="364" y="263"/>
                    <a:pt x="261" y="420"/>
                  </a:cubicBezTo>
                  <a:cubicBezTo>
                    <a:pt x="252" y="434"/>
                    <a:pt x="255" y="453"/>
                    <a:pt x="269" y="462"/>
                  </a:cubicBezTo>
                  <a:cubicBezTo>
                    <a:pt x="283" y="471"/>
                    <a:pt x="302" y="467"/>
                    <a:pt x="311" y="453"/>
                  </a:cubicBezTo>
                  <a:cubicBezTo>
                    <a:pt x="330" y="425"/>
                    <a:pt x="351" y="399"/>
                    <a:pt x="374" y="376"/>
                  </a:cubicBezTo>
                  <a:cubicBezTo>
                    <a:pt x="400" y="415"/>
                    <a:pt x="400" y="415"/>
                    <a:pt x="400" y="415"/>
                  </a:cubicBezTo>
                  <a:cubicBezTo>
                    <a:pt x="413" y="435"/>
                    <a:pt x="433" y="448"/>
                    <a:pt x="455" y="452"/>
                  </a:cubicBezTo>
                  <a:cubicBezTo>
                    <a:pt x="559" y="473"/>
                    <a:pt x="559" y="473"/>
                    <a:pt x="559" y="473"/>
                  </a:cubicBezTo>
                  <a:cubicBezTo>
                    <a:pt x="563" y="474"/>
                    <a:pt x="567" y="476"/>
                    <a:pt x="571" y="479"/>
                  </a:cubicBezTo>
                  <a:cubicBezTo>
                    <a:pt x="739" y="625"/>
                    <a:pt x="739" y="625"/>
                    <a:pt x="739" y="625"/>
                  </a:cubicBezTo>
                  <a:cubicBezTo>
                    <a:pt x="767" y="649"/>
                    <a:pt x="807" y="653"/>
                    <a:pt x="838" y="634"/>
                  </a:cubicBezTo>
                  <a:cubicBezTo>
                    <a:pt x="881" y="609"/>
                    <a:pt x="881" y="609"/>
                    <a:pt x="881" y="609"/>
                  </a:cubicBezTo>
                  <a:cubicBezTo>
                    <a:pt x="889" y="605"/>
                    <a:pt x="899" y="605"/>
                    <a:pt x="907" y="609"/>
                  </a:cubicBezTo>
                  <a:cubicBezTo>
                    <a:pt x="960" y="639"/>
                    <a:pt x="960" y="639"/>
                    <a:pt x="960" y="639"/>
                  </a:cubicBezTo>
                  <a:cubicBezTo>
                    <a:pt x="966" y="642"/>
                    <a:pt x="970" y="648"/>
                    <a:pt x="972" y="654"/>
                  </a:cubicBezTo>
                  <a:cubicBezTo>
                    <a:pt x="998" y="739"/>
                    <a:pt x="998" y="739"/>
                    <a:pt x="998" y="739"/>
                  </a:cubicBezTo>
                  <a:cubicBezTo>
                    <a:pt x="1006" y="765"/>
                    <a:pt x="1025" y="786"/>
                    <a:pt x="1051" y="795"/>
                  </a:cubicBezTo>
                  <a:cubicBezTo>
                    <a:pt x="1092" y="809"/>
                    <a:pt x="1092" y="809"/>
                    <a:pt x="1092" y="809"/>
                  </a:cubicBezTo>
                  <a:cubicBezTo>
                    <a:pt x="1098" y="812"/>
                    <a:pt x="1105" y="813"/>
                    <a:pt x="1111" y="813"/>
                  </a:cubicBezTo>
                  <a:cubicBezTo>
                    <a:pt x="1122" y="813"/>
                    <a:pt x="1133" y="810"/>
                    <a:pt x="1142" y="804"/>
                  </a:cubicBezTo>
                  <a:cubicBezTo>
                    <a:pt x="1158" y="794"/>
                    <a:pt x="1167" y="778"/>
                    <a:pt x="1168" y="760"/>
                  </a:cubicBezTo>
                  <a:cubicBezTo>
                    <a:pt x="1170" y="738"/>
                    <a:pt x="1160" y="718"/>
                    <a:pt x="1142" y="706"/>
                  </a:cubicBezTo>
                  <a:cubicBezTo>
                    <a:pt x="1121" y="693"/>
                    <a:pt x="1121" y="693"/>
                    <a:pt x="1121" y="693"/>
                  </a:cubicBezTo>
                  <a:cubicBezTo>
                    <a:pt x="1112" y="688"/>
                    <a:pt x="1108" y="679"/>
                    <a:pt x="1109" y="669"/>
                  </a:cubicBezTo>
                  <a:cubicBezTo>
                    <a:pt x="1113" y="624"/>
                    <a:pt x="1113" y="624"/>
                    <a:pt x="1113" y="624"/>
                  </a:cubicBezTo>
                  <a:cubicBezTo>
                    <a:pt x="1114" y="612"/>
                    <a:pt x="1123" y="603"/>
                    <a:pt x="1134" y="601"/>
                  </a:cubicBezTo>
                  <a:cubicBezTo>
                    <a:pt x="1153" y="597"/>
                    <a:pt x="1171" y="586"/>
                    <a:pt x="1184" y="570"/>
                  </a:cubicBezTo>
                  <a:cubicBezTo>
                    <a:pt x="1191" y="562"/>
                    <a:pt x="1191" y="562"/>
                    <a:pt x="1191" y="562"/>
                  </a:cubicBezTo>
                  <a:cubicBezTo>
                    <a:pt x="1209" y="613"/>
                    <a:pt x="1218" y="667"/>
                    <a:pt x="1218" y="724"/>
                  </a:cubicBezTo>
                  <a:cubicBezTo>
                    <a:pt x="1218" y="996"/>
                    <a:pt x="997" y="1218"/>
                    <a:pt x="724" y="1218"/>
                  </a:cubicBezTo>
                  <a:cubicBezTo>
                    <a:pt x="452" y="1218"/>
                    <a:pt x="230" y="996"/>
                    <a:pt x="230" y="724"/>
                  </a:cubicBezTo>
                  <a:cubicBezTo>
                    <a:pt x="230" y="673"/>
                    <a:pt x="238" y="622"/>
                    <a:pt x="254" y="574"/>
                  </a:cubicBezTo>
                  <a:cubicBezTo>
                    <a:pt x="259" y="558"/>
                    <a:pt x="250" y="541"/>
                    <a:pt x="234" y="536"/>
                  </a:cubicBezTo>
                  <a:cubicBezTo>
                    <a:pt x="218" y="531"/>
                    <a:pt x="201" y="539"/>
                    <a:pt x="196" y="555"/>
                  </a:cubicBezTo>
                  <a:cubicBezTo>
                    <a:pt x="179" y="610"/>
                    <a:pt x="170" y="666"/>
                    <a:pt x="170" y="724"/>
                  </a:cubicBezTo>
                  <a:cubicBezTo>
                    <a:pt x="170" y="840"/>
                    <a:pt x="206" y="947"/>
                    <a:pt x="267" y="1036"/>
                  </a:cubicBezTo>
                  <a:cubicBezTo>
                    <a:pt x="217" y="1085"/>
                    <a:pt x="217" y="1085"/>
                    <a:pt x="217" y="1085"/>
                  </a:cubicBezTo>
                  <a:cubicBezTo>
                    <a:pt x="201" y="1062"/>
                    <a:pt x="186" y="1038"/>
                    <a:pt x="173" y="1013"/>
                  </a:cubicBezTo>
                  <a:cubicBezTo>
                    <a:pt x="165" y="998"/>
                    <a:pt x="147" y="992"/>
                    <a:pt x="132" y="1000"/>
                  </a:cubicBezTo>
                  <a:cubicBezTo>
                    <a:pt x="18" y="1060"/>
                    <a:pt x="18" y="1060"/>
                    <a:pt x="18" y="1060"/>
                  </a:cubicBezTo>
                  <a:cubicBezTo>
                    <a:pt x="11" y="1064"/>
                    <a:pt x="5" y="1070"/>
                    <a:pt x="3" y="1078"/>
                  </a:cubicBezTo>
                  <a:cubicBezTo>
                    <a:pt x="0" y="1085"/>
                    <a:pt x="1" y="1094"/>
                    <a:pt x="5" y="1101"/>
                  </a:cubicBezTo>
                  <a:cubicBezTo>
                    <a:pt x="130" y="1339"/>
                    <a:pt x="360" y="1497"/>
                    <a:pt x="622" y="1530"/>
                  </a:cubicBezTo>
                  <a:cubicBezTo>
                    <a:pt x="622" y="1694"/>
                    <a:pt x="622" y="1694"/>
                    <a:pt x="622" y="1694"/>
                  </a:cubicBezTo>
                  <a:cubicBezTo>
                    <a:pt x="482" y="1694"/>
                    <a:pt x="482" y="1694"/>
                    <a:pt x="482" y="1694"/>
                  </a:cubicBezTo>
                  <a:cubicBezTo>
                    <a:pt x="421" y="1694"/>
                    <a:pt x="372" y="1744"/>
                    <a:pt x="372" y="1805"/>
                  </a:cubicBezTo>
                  <a:cubicBezTo>
                    <a:pt x="372" y="1844"/>
                    <a:pt x="372" y="1844"/>
                    <a:pt x="372" y="1844"/>
                  </a:cubicBezTo>
                  <a:cubicBezTo>
                    <a:pt x="325" y="1857"/>
                    <a:pt x="291" y="1900"/>
                    <a:pt x="291" y="1950"/>
                  </a:cubicBezTo>
                  <a:cubicBezTo>
                    <a:pt x="291" y="2015"/>
                    <a:pt x="291" y="2015"/>
                    <a:pt x="291" y="2015"/>
                  </a:cubicBezTo>
                  <a:cubicBezTo>
                    <a:pt x="291" y="2031"/>
                    <a:pt x="305" y="2045"/>
                    <a:pt x="321" y="2045"/>
                  </a:cubicBezTo>
                  <a:cubicBezTo>
                    <a:pt x="1128" y="2045"/>
                    <a:pt x="1128" y="2045"/>
                    <a:pt x="1128" y="2045"/>
                  </a:cubicBezTo>
                  <a:cubicBezTo>
                    <a:pt x="1144" y="2045"/>
                    <a:pt x="1158" y="2031"/>
                    <a:pt x="1158" y="2015"/>
                  </a:cubicBezTo>
                  <a:cubicBezTo>
                    <a:pt x="1158" y="1950"/>
                    <a:pt x="1158" y="1950"/>
                    <a:pt x="1158" y="1950"/>
                  </a:cubicBezTo>
                  <a:cubicBezTo>
                    <a:pt x="1158" y="1900"/>
                    <a:pt x="1124" y="1857"/>
                    <a:pt x="1077" y="1844"/>
                  </a:cubicBezTo>
                  <a:cubicBezTo>
                    <a:pt x="1077" y="1805"/>
                    <a:pt x="1077" y="1805"/>
                    <a:pt x="1077" y="1805"/>
                  </a:cubicBezTo>
                  <a:cubicBezTo>
                    <a:pt x="1077" y="1744"/>
                    <a:pt x="1027" y="1694"/>
                    <a:pt x="966" y="1694"/>
                  </a:cubicBezTo>
                  <a:cubicBezTo>
                    <a:pt x="827" y="1694"/>
                    <a:pt x="827" y="1694"/>
                    <a:pt x="827" y="1694"/>
                  </a:cubicBezTo>
                  <a:cubicBezTo>
                    <a:pt x="827" y="1530"/>
                    <a:pt x="827" y="1530"/>
                    <a:pt x="827" y="1530"/>
                  </a:cubicBezTo>
                  <a:cubicBezTo>
                    <a:pt x="1227" y="1479"/>
                    <a:pt x="1537" y="1137"/>
                    <a:pt x="1537" y="724"/>
                  </a:cubicBezTo>
                  <a:close/>
                  <a:moveTo>
                    <a:pt x="1134" y="255"/>
                  </a:moveTo>
                  <a:cubicBezTo>
                    <a:pt x="1155" y="273"/>
                    <a:pt x="1175" y="293"/>
                    <a:pt x="1193" y="315"/>
                  </a:cubicBezTo>
                  <a:cubicBezTo>
                    <a:pt x="1145" y="363"/>
                    <a:pt x="1145" y="363"/>
                    <a:pt x="1145" y="363"/>
                  </a:cubicBezTo>
                  <a:cubicBezTo>
                    <a:pt x="1127" y="341"/>
                    <a:pt x="1107" y="321"/>
                    <a:pt x="1085" y="303"/>
                  </a:cubicBezTo>
                  <a:lnTo>
                    <a:pt x="1134" y="255"/>
                  </a:lnTo>
                  <a:close/>
                  <a:moveTo>
                    <a:pt x="1137" y="533"/>
                  </a:moveTo>
                  <a:cubicBezTo>
                    <a:pt x="1133" y="537"/>
                    <a:pt x="1128" y="541"/>
                    <a:pt x="1122" y="542"/>
                  </a:cubicBezTo>
                  <a:cubicBezTo>
                    <a:pt x="1084" y="549"/>
                    <a:pt x="1057" y="580"/>
                    <a:pt x="1053" y="618"/>
                  </a:cubicBezTo>
                  <a:cubicBezTo>
                    <a:pt x="1048" y="663"/>
                    <a:pt x="1048" y="663"/>
                    <a:pt x="1048" y="663"/>
                  </a:cubicBezTo>
                  <a:cubicBezTo>
                    <a:pt x="1045" y="695"/>
                    <a:pt x="1060" y="726"/>
                    <a:pt x="1087" y="744"/>
                  </a:cubicBezTo>
                  <a:cubicBezTo>
                    <a:pt x="1071" y="738"/>
                    <a:pt x="1071" y="738"/>
                    <a:pt x="1071" y="738"/>
                  </a:cubicBezTo>
                  <a:cubicBezTo>
                    <a:pt x="1064" y="735"/>
                    <a:pt x="1058" y="729"/>
                    <a:pt x="1056" y="721"/>
                  </a:cubicBezTo>
                  <a:cubicBezTo>
                    <a:pt x="1030" y="637"/>
                    <a:pt x="1030" y="637"/>
                    <a:pt x="1030" y="637"/>
                  </a:cubicBezTo>
                  <a:cubicBezTo>
                    <a:pt x="1023" y="615"/>
                    <a:pt x="1009" y="597"/>
                    <a:pt x="990" y="586"/>
                  </a:cubicBezTo>
                  <a:cubicBezTo>
                    <a:pt x="936" y="557"/>
                    <a:pt x="936" y="557"/>
                    <a:pt x="936" y="557"/>
                  </a:cubicBezTo>
                  <a:cubicBezTo>
                    <a:pt x="910" y="542"/>
                    <a:pt x="877" y="542"/>
                    <a:pt x="851" y="557"/>
                  </a:cubicBezTo>
                  <a:cubicBezTo>
                    <a:pt x="808" y="582"/>
                    <a:pt x="808" y="582"/>
                    <a:pt x="808" y="582"/>
                  </a:cubicBezTo>
                  <a:cubicBezTo>
                    <a:pt x="799" y="587"/>
                    <a:pt x="787" y="586"/>
                    <a:pt x="779" y="579"/>
                  </a:cubicBezTo>
                  <a:cubicBezTo>
                    <a:pt x="610" y="433"/>
                    <a:pt x="610" y="433"/>
                    <a:pt x="610" y="433"/>
                  </a:cubicBezTo>
                  <a:cubicBezTo>
                    <a:pt x="599" y="424"/>
                    <a:pt x="585" y="417"/>
                    <a:pt x="571" y="414"/>
                  </a:cubicBezTo>
                  <a:cubicBezTo>
                    <a:pt x="467" y="393"/>
                    <a:pt x="467" y="393"/>
                    <a:pt x="467" y="393"/>
                  </a:cubicBezTo>
                  <a:cubicBezTo>
                    <a:pt x="460" y="392"/>
                    <a:pt x="454" y="388"/>
                    <a:pt x="451" y="382"/>
                  </a:cubicBezTo>
                  <a:cubicBezTo>
                    <a:pt x="420" y="335"/>
                    <a:pt x="420" y="335"/>
                    <a:pt x="420" y="335"/>
                  </a:cubicBezTo>
                  <a:cubicBezTo>
                    <a:pt x="505" y="268"/>
                    <a:pt x="612" y="230"/>
                    <a:pt x="724" y="230"/>
                  </a:cubicBezTo>
                  <a:cubicBezTo>
                    <a:pt x="916" y="230"/>
                    <a:pt x="1082" y="339"/>
                    <a:pt x="1164" y="499"/>
                  </a:cubicBezTo>
                  <a:lnTo>
                    <a:pt x="1137" y="533"/>
                  </a:lnTo>
                  <a:close/>
                  <a:moveTo>
                    <a:pt x="1279" y="724"/>
                  </a:moveTo>
                  <a:cubicBezTo>
                    <a:pt x="1279" y="641"/>
                    <a:pt x="1261" y="563"/>
                    <a:pt x="1228" y="492"/>
                  </a:cubicBezTo>
                  <a:cubicBezTo>
                    <a:pt x="1227" y="491"/>
                    <a:pt x="1227" y="489"/>
                    <a:pt x="1226" y="487"/>
                  </a:cubicBezTo>
                  <a:cubicBezTo>
                    <a:pt x="1213" y="461"/>
                    <a:pt x="1198" y="435"/>
                    <a:pt x="1182" y="412"/>
                  </a:cubicBezTo>
                  <a:cubicBezTo>
                    <a:pt x="1231" y="362"/>
                    <a:pt x="1231" y="362"/>
                    <a:pt x="1231" y="362"/>
                  </a:cubicBezTo>
                  <a:cubicBezTo>
                    <a:pt x="1306" y="466"/>
                    <a:pt x="1347" y="591"/>
                    <a:pt x="1347" y="724"/>
                  </a:cubicBezTo>
                  <a:cubicBezTo>
                    <a:pt x="1347" y="1067"/>
                    <a:pt x="1068" y="1347"/>
                    <a:pt x="724" y="1347"/>
                  </a:cubicBezTo>
                  <a:cubicBezTo>
                    <a:pt x="592" y="1347"/>
                    <a:pt x="466" y="1305"/>
                    <a:pt x="363" y="1231"/>
                  </a:cubicBezTo>
                  <a:cubicBezTo>
                    <a:pt x="412" y="1182"/>
                    <a:pt x="412" y="1182"/>
                    <a:pt x="412" y="1182"/>
                  </a:cubicBezTo>
                  <a:cubicBezTo>
                    <a:pt x="501" y="1243"/>
                    <a:pt x="609" y="1278"/>
                    <a:pt x="724" y="1278"/>
                  </a:cubicBezTo>
                  <a:cubicBezTo>
                    <a:pt x="1030" y="1278"/>
                    <a:pt x="1279" y="1030"/>
                    <a:pt x="1279" y="724"/>
                  </a:cubicBezTo>
                  <a:close/>
                  <a:moveTo>
                    <a:pt x="304" y="1085"/>
                  </a:moveTo>
                  <a:cubicBezTo>
                    <a:pt x="322" y="1106"/>
                    <a:pt x="342" y="1126"/>
                    <a:pt x="363" y="1145"/>
                  </a:cubicBezTo>
                  <a:cubicBezTo>
                    <a:pt x="315" y="1193"/>
                    <a:pt x="315" y="1193"/>
                    <a:pt x="315" y="1193"/>
                  </a:cubicBezTo>
                  <a:cubicBezTo>
                    <a:pt x="294" y="1174"/>
                    <a:pt x="274" y="1154"/>
                    <a:pt x="255" y="1133"/>
                  </a:cubicBezTo>
                  <a:lnTo>
                    <a:pt x="304" y="1085"/>
                  </a:lnTo>
                  <a:close/>
                  <a:moveTo>
                    <a:pt x="1017" y="1805"/>
                  </a:moveTo>
                  <a:cubicBezTo>
                    <a:pt x="1017" y="1839"/>
                    <a:pt x="1017" y="1839"/>
                    <a:pt x="1017" y="1839"/>
                  </a:cubicBezTo>
                  <a:cubicBezTo>
                    <a:pt x="634" y="1839"/>
                    <a:pt x="634" y="1839"/>
                    <a:pt x="634" y="1839"/>
                  </a:cubicBezTo>
                  <a:cubicBezTo>
                    <a:pt x="617" y="1839"/>
                    <a:pt x="603" y="1853"/>
                    <a:pt x="603" y="1870"/>
                  </a:cubicBezTo>
                  <a:cubicBezTo>
                    <a:pt x="603" y="1886"/>
                    <a:pt x="617" y="1900"/>
                    <a:pt x="634" y="1900"/>
                  </a:cubicBezTo>
                  <a:cubicBezTo>
                    <a:pt x="1047" y="1900"/>
                    <a:pt x="1047" y="1900"/>
                    <a:pt x="1047" y="1900"/>
                  </a:cubicBezTo>
                  <a:cubicBezTo>
                    <a:pt x="1075" y="1900"/>
                    <a:pt x="1097" y="1922"/>
                    <a:pt x="1097" y="1950"/>
                  </a:cubicBezTo>
                  <a:cubicBezTo>
                    <a:pt x="1097" y="1985"/>
                    <a:pt x="1097" y="1985"/>
                    <a:pt x="1097" y="1985"/>
                  </a:cubicBezTo>
                  <a:cubicBezTo>
                    <a:pt x="351" y="1985"/>
                    <a:pt x="351" y="1985"/>
                    <a:pt x="351" y="1985"/>
                  </a:cubicBezTo>
                  <a:cubicBezTo>
                    <a:pt x="351" y="1950"/>
                    <a:pt x="351" y="1950"/>
                    <a:pt x="351" y="1950"/>
                  </a:cubicBezTo>
                  <a:cubicBezTo>
                    <a:pt x="351" y="1922"/>
                    <a:pt x="374" y="1900"/>
                    <a:pt x="402" y="1900"/>
                  </a:cubicBezTo>
                  <a:cubicBezTo>
                    <a:pt x="493" y="1900"/>
                    <a:pt x="493" y="1900"/>
                    <a:pt x="493" y="1900"/>
                  </a:cubicBezTo>
                  <a:cubicBezTo>
                    <a:pt x="509" y="1900"/>
                    <a:pt x="523" y="1886"/>
                    <a:pt x="523" y="1870"/>
                  </a:cubicBezTo>
                  <a:cubicBezTo>
                    <a:pt x="523" y="1853"/>
                    <a:pt x="509" y="1839"/>
                    <a:pt x="493" y="1839"/>
                  </a:cubicBezTo>
                  <a:cubicBezTo>
                    <a:pt x="432" y="1839"/>
                    <a:pt x="432" y="1839"/>
                    <a:pt x="432" y="1839"/>
                  </a:cubicBezTo>
                  <a:cubicBezTo>
                    <a:pt x="432" y="1805"/>
                    <a:pt x="432" y="1805"/>
                    <a:pt x="432" y="1805"/>
                  </a:cubicBezTo>
                  <a:cubicBezTo>
                    <a:pt x="432" y="1777"/>
                    <a:pt x="455" y="1755"/>
                    <a:pt x="482" y="1755"/>
                  </a:cubicBezTo>
                  <a:cubicBezTo>
                    <a:pt x="966" y="1755"/>
                    <a:pt x="966" y="1755"/>
                    <a:pt x="966" y="1755"/>
                  </a:cubicBezTo>
                  <a:cubicBezTo>
                    <a:pt x="994" y="1755"/>
                    <a:pt x="1017" y="1777"/>
                    <a:pt x="1017" y="1805"/>
                  </a:cubicBezTo>
                  <a:close/>
                  <a:moveTo>
                    <a:pt x="767" y="1694"/>
                  </a:moveTo>
                  <a:cubicBezTo>
                    <a:pt x="682" y="1694"/>
                    <a:pt x="682" y="1694"/>
                    <a:pt x="682" y="1694"/>
                  </a:cubicBezTo>
                  <a:cubicBezTo>
                    <a:pt x="682" y="1535"/>
                    <a:pt x="682" y="1535"/>
                    <a:pt x="682" y="1535"/>
                  </a:cubicBezTo>
                  <a:cubicBezTo>
                    <a:pt x="696" y="1536"/>
                    <a:pt x="710" y="1536"/>
                    <a:pt x="724" y="1536"/>
                  </a:cubicBezTo>
                  <a:cubicBezTo>
                    <a:pt x="739" y="1536"/>
                    <a:pt x="753" y="1536"/>
                    <a:pt x="767" y="1535"/>
                  </a:cubicBezTo>
                  <a:lnTo>
                    <a:pt x="767" y="1694"/>
                  </a:lnTo>
                  <a:close/>
                  <a:moveTo>
                    <a:pt x="767" y="1694"/>
                  </a:moveTo>
                  <a:cubicBezTo>
                    <a:pt x="767" y="1694"/>
                    <a:pt x="767" y="1694"/>
                    <a:pt x="767" y="169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ID"/>
            </a:p>
          </p:txBody>
        </p:sp>
        <p:sp>
          <p:nvSpPr>
            <p:cNvPr id="75" name="Freeform 6">
              <a:extLst>
                <a:ext uri="{FF2B5EF4-FFF2-40B4-BE49-F238E27FC236}">
                  <a16:creationId xmlns:a16="http://schemas.microsoft.com/office/drawing/2014/main" id="{745FA3A4-E9E3-4CDC-8DFD-CC4EBE99A131}"/>
                </a:ext>
              </a:extLst>
            </p:cNvPr>
            <p:cNvSpPr>
              <a:spLocks noEditPoints="1"/>
            </p:cNvSpPr>
            <p:nvPr/>
          </p:nvSpPr>
          <p:spPr bwMode="auto">
            <a:xfrm>
              <a:off x="4462463" y="1665288"/>
              <a:ext cx="1550988" cy="2197100"/>
            </a:xfrm>
            <a:custGeom>
              <a:avLst/>
              <a:gdLst>
                <a:gd name="T0" fmla="*/ 301 w 470"/>
                <a:gd name="T1" fmla="*/ 75 h 667"/>
                <a:gd name="T2" fmla="*/ 168 w 470"/>
                <a:gd name="T3" fmla="*/ 0 h 667"/>
                <a:gd name="T4" fmla="*/ 60 w 470"/>
                <a:gd name="T5" fmla="*/ 21 h 667"/>
                <a:gd name="T6" fmla="*/ 0 w 470"/>
                <a:gd name="T7" fmla="*/ 217 h 667"/>
                <a:gd name="T8" fmla="*/ 6 w 470"/>
                <a:gd name="T9" fmla="*/ 289 h 667"/>
                <a:gd name="T10" fmla="*/ 67 w 470"/>
                <a:gd name="T11" fmla="*/ 362 h 667"/>
                <a:gd name="T12" fmla="*/ 60 w 470"/>
                <a:gd name="T13" fmla="*/ 440 h 667"/>
                <a:gd name="T14" fmla="*/ 143 w 470"/>
                <a:gd name="T15" fmla="*/ 540 h 667"/>
                <a:gd name="T16" fmla="*/ 199 w 470"/>
                <a:gd name="T17" fmla="*/ 634 h 667"/>
                <a:gd name="T18" fmla="*/ 232 w 470"/>
                <a:gd name="T19" fmla="*/ 662 h 667"/>
                <a:gd name="T20" fmla="*/ 325 w 470"/>
                <a:gd name="T21" fmla="*/ 610 h 667"/>
                <a:gd name="T22" fmla="*/ 332 w 470"/>
                <a:gd name="T23" fmla="*/ 531 h 667"/>
                <a:gd name="T24" fmla="*/ 308 w 470"/>
                <a:gd name="T25" fmla="*/ 406 h 667"/>
                <a:gd name="T26" fmla="*/ 414 w 470"/>
                <a:gd name="T27" fmla="*/ 296 h 667"/>
                <a:gd name="T28" fmla="*/ 469 w 470"/>
                <a:gd name="T29" fmla="*/ 222 h 667"/>
                <a:gd name="T30" fmla="*/ 444 w 470"/>
                <a:gd name="T31" fmla="*/ 165 h 667"/>
                <a:gd name="T32" fmla="*/ 359 w 470"/>
                <a:gd name="T33" fmla="*/ 156 h 667"/>
                <a:gd name="T34" fmla="*/ 330 w 470"/>
                <a:gd name="T35" fmla="*/ 174 h 667"/>
                <a:gd name="T36" fmla="*/ 323 w 470"/>
                <a:gd name="T37" fmla="*/ 165 h 667"/>
                <a:gd name="T38" fmla="*/ 330 w 470"/>
                <a:gd name="T39" fmla="*/ 235 h 667"/>
                <a:gd name="T40" fmla="*/ 392 w 470"/>
                <a:gd name="T41" fmla="*/ 207 h 667"/>
                <a:gd name="T42" fmla="*/ 401 w 470"/>
                <a:gd name="T43" fmla="*/ 208 h 667"/>
                <a:gd name="T44" fmla="*/ 409 w 470"/>
                <a:gd name="T45" fmla="*/ 219 h 667"/>
                <a:gd name="T46" fmla="*/ 376 w 470"/>
                <a:gd name="T47" fmla="*/ 249 h 667"/>
                <a:gd name="T48" fmla="*/ 264 w 470"/>
                <a:gd name="T49" fmla="*/ 364 h 667"/>
                <a:gd name="T50" fmla="*/ 273 w 470"/>
                <a:gd name="T51" fmla="*/ 544 h 667"/>
                <a:gd name="T52" fmla="*/ 265 w 470"/>
                <a:gd name="T53" fmla="*/ 601 h 667"/>
                <a:gd name="T54" fmla="*/ 256 w 470"/>
                <a:gd name="T55" fmla="*/ 606 h 667"/>
                <a:gd name="T56" fmla="*/ 251 w 470"/>
                <a:gd name="T57" fmla="*/ 603 h 667"/>
                <a:gd name="T58" fmla="*/ 176 w 470"/>
                <a:gd name="T59" fmla="*/ 490 h 667"/>
                <a:gd name="T60" fmla="*/ 120 w 470"/>
                <a:gd name="T61" fmla="*/ 448 h 667"/>
                <a:gd name="T62" fmla="*/ 103 w 470"/>
                <a:gd name="T63" fmla="*/ 313 h 667"/>
                <a:gd name="T64" fmla="*/ 67 w 470"/>
                <a:gd name="T65" fmla="*/ 283 h 667"/>
                <a:gd name="T66" fmla="*/ 60 w 470"/>
                <a:gd name="T67" fmla="*/ 220 h 667"/>
                <a:gd name="T68" fmla="*/ 72 w 470"/>
                <a:gd name="T69" fmla="*/ 80 h 667"/>
                <a:gd name="T70" fmla="*/ 168 w 470"/>
                <a:gd name="T71" fmla="*/ 61 h 667"/>
                <a:gd name="T72" fmla="*/ 267 w 470"/>
                <a:gd name="T73" fmla="*/ 126 h 667"/>
                <a:gd name="T74" fmla="*/ 266 w 470"/>
                <a:gd name="T75" fmla="*/ 145 h 667"/>
                <a:gd name="T76" fmla="*/ 330 w 470"/>
                <a:gd name="T77" fmla="*/ 235 h 667"/>
                <a:gd name="T78" fmla="*/ 330 w 470"/>
                <a:gd name="T79" fmla="*/ 235 h 6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70" h="667">
                  <a:moveTo>
                    <a:pt x="327" y="154"/>
                  </a:moveTo>
                  <a:cubicBezTo>
                    <a:pt x="337" y="125"/>
                    <a:pt x="327" y="93"/>
                    <a:pt x="301" y="75"/>
                  </a:cubicBezTo>
                  <a:cubicBezTo>
                    <a:pt x="205" y="11"/>
                    <a:pt x="205" y="11"/>
                    <a:pt x="205" y="11"/>
                  </a:cubicBezTo>
                  <a:cubicBezTo>
                    <a:pt x="194" y="4"/>
                    <a:pt x="181" y="0"/>
                    <a:pt x="168" y="0"/>
                  </a:cubicBezTo>
                  <a:cubicBezTo>
                    <a:pt x="163" y="0"/>
                    <a:pt x="158" y="1"/>
                    <a:pt x="154" y="2"/>
                  </a:cubicBezTo>
                  <a:cubicBezTo>
                    <a:pt x="60" y="21"/>
                    <a:pt x="60" y="21"/>
                    <a:pt x="60" y="21"/>
                  </a:cubicBezTo>
                  <a:cubicBezTo>
                    <a:pt x="30" y="27"/>
                    <a:pt x="8" y="53"/>
                    <a:pt x="7" y="84"/>
                  </a:cubicBezTo>
                  <a:cubicBezTo>
                    <a:pt x="0" y="217"/>
                    <a:pt x="0" y="217"/>
                    <a:pt x="0" y="217"/>
                  </a:cubicBezTo>
                  <a:cubicBezTo>
                    <a:pt x="0" y="221"/>
                    <a:pt x="0" y="224"/>
                    <a:pt x="0" y="227"/>
                  </a:cubicBezTo>
                  <a:cubicBezTo>
                    <a:pt x="6" y="289"/>
                    <a:pt x="6" y="289"/>
                    <a:pt x="6" y="289"/>
                  </a:cubicBezTo>
                  <a:cubicBezTo>
                    <a:pt x="8" y="308"/>
                    <a:pt x="18" y="325"/>
                    <a:pt x="33" y="336"/>
                  </a:cubicBezTo>
                  <a:cubicBezTo>
                    <a:pt x="67" y="362"/>
                    <a:pt x="67" y="362"/>
                    <a:pt x="67" y="362"/>
                  </a:cubicBezTo>
                  <a:cubicBezTo>
                    <a:pt x="69" y="363"/>
                    <a:pt x="70" y="366"/>
                    <a:pt x="70" y="368"/>
                  </a:cubicBezTo>
                  <a:cubicBezTo>
                    <a:pt x="60" y="440"/>
                    <a:pt x="60" y="440"/>
                    <a:pt x="60" y="440"/>
                  </a:cubicBezTo>
                  <a:cubicBezTo>
                    <a:pt x="56" y="466"/>
                    <a:pt x="68" y="492"/>
                    <a:pt x="90" y="506"/>
                  </a:cubicBezTo>
                  <a:cubicBezTo>
                    <a:pt x="143" y="540"/>
                    <a:pt x="143" y="540"/>
                    <a:pt x="143" y="540"/>
                  </a:cubicBezTo>
                  <a:cubicBezTo>
                    <a:pt x="144" y="541"/>
                    <a:pt x="145" y="542"/>
                    <a:pt x="146" y="543"/>
                  </a:cubicBezTo>
                  <a:cubicBezTo>
                    <a:pt x="199" y="634"/>
                    <a:pt x="199" y="634"/>
                    <a:pt x="199" y="634"/>
                  </a:cubicBezTo>
                  <a:cubicBezTo>
                    <a:pt x="207" y="646"/>
                    <a:pt x="218" y="656"/>
                    <a:pt x="231" y="661"/>
                  </a:cubicBezTo>
                  <a:cubicBezTo>
                    <a:pt x="232" y="662"/>
                    <a:pt x="232" y="662"/>
                    <a:pt x="232" y="662"/>
                  </a:cubicBezTo>
                  <a:cubicBezTo>
                    <a:pt x="240" y="665"/>
                    <a:pt x="249" y="667"/>
                    <a:pt x="258" y="667"/>
                  </a:cubicBezTo>
                  <a:cubicBezTo>
                    <a:pt x="292" y="667"/>
                    <a:pt x="320" y="642"/>
                    <a:pt x="325" y="610"/>
                  </a:cubicBezTo>
                  <a:cubicBezTo>
                    <a:pt x="333" y="555"/>
                    <a:pt x="333" y="555"/>
                    <a:pt x="333" y="555"/>
                  </a:cubicBezTo>
                  <a:cubicBezTo>
                    <a:pt x="334" y="547"/>
                    <a:pt x="334" y="539"/>
                    <a:pt x="332" y="531"/>
                  </a:cubicBezTo>
                  <a:cubicBezTo>
                    <a:pt x="306" y="412"/>
                    <a:pt x="306" y="412"/>
                    <a:pt x="306" y="412"/>
                  </a:cubicBezTo>
                  <a:cubicBezTo>
                    <a:pt x="305" y="410"/>
                    <a:pt x="306" y="407"/>
                    <a:pt x="308" y="406"/>
                  </a:cubicBezTo>
                  <a:cubicBezTo>
                    <a:pt x="413" y="297"/>
                    <a:pt x="413" y="297"/>
                    <a:pt x="413" y="297"/>
                  </a:cubicBezTo>
                  <a:cubicBezTo>
                    <a:pt x="413" y="296"/>
                    <a:pt x="413" y="296"/>
                    <a:pt x="414" y="296"/>
                  </a:cubicBezTo>
                  <a:cubicBezTo>
                    <a:pt x="445" y="271"/>
                    <a:pt x="445" y="271"/>
                    <a:pt x="445" y="271"/>
                  </a:cubicBezTo>
                  <a:cubicBezTo>
                    <a:pt x="459" y="259"/>
                    <a:pt x="468" y="241"/>
                    <a:pt x="469" y="222"/>
                  </a:cubicBezTo>
                  <a:cubicBezTo>
                    <a:pt x="470" y="203"/>
                    <a:pt x="463" y="185"/>
                    <a:pt x="450" y="171"/>
                  </a:cubicBezTo>
                  <a:cubicBezTo>
                    <a:pt x="444" y="165"/>
                    <a:pt x="444" y="165"/>
                    <a:pt x="444" y="165"/>
                  </a:cubicBezTo>
                  <a:cubicBezTo>
                    <a:pt x="431" y="152"/>
                    <a:pt x="414" y="145"/>
                    <a:pt x="396" y="145"/>
                  </a:cubicBezTo>
                  <a:cubicBezTo>
                    <a:pt x="383" y="145"/>
                    <a:pt x="370" y="149"/>
                    <a:pt x="359" y="156"/>
                  </a:cubicBezTo>
                  <a:cubicBezTo>
                    <a:pt x="333" y="173"/>
                    <a:pt x="333" y="173"/>
                    <a:pt x="333" y="173"/>
                  </a:cubicBezTo>
                  <a:cubicBezTo>
                    <a:pt x="332" y="174"/>
                    <a:pt x="331" y="174"/>
                    <a:pt x="330" y="174"/>
                  </a:cubicBezTo>
                  <a:cubicBezTo>
                    <a:pt x="329" y="174"/>
                    <a:pt x="326" y="174"/>
                    <a:pt x="324" y="171"/>
                  </a:cubicBezTo>
                  <a:cubicBezTo>
                    <a:pt x="323" y="169"/>
                    <a:pt x="322" y="167"/>
                    <a:pt x="323" y="165"/>
                  </a:cubicBezTo>
                  <a:lnTo>
                    <a:pt x="327" y="154"/>
                  </a:lnTo>
                  <a:close/>
                  <a:moveTo>
                    <a:pt x="330" y="235"/>
                  </a:moveTo>
                  <a:cubicBezTo>
                    <a:pt x="343" y="235"/>
                    <a:pt x="355" y="231"/>
                    <a:pt x="366" y="224"/>
                  </a:cubicBezTo>
                  <a:cubicBezTo>
                    <a:pt x="392" y="207"/>
                    <a:pt x="392" y="207"/>
                    <a:pt x="392" y="207"/>
                  </a:cubicBezTo>
                  <a:cubicBezTo>
                    <a:pt x="393" y="206"/>
                    <a:pt x="395" y="206"/>
                    <a:pt x="396" y="206"/>
                  </a:cubicBezTo>
                  <a:cubicBezTo>
                    <a:pt x="397" y="206"/>
                    <a:pt x="399" y="206"/>
                    <a:pt x="401" y="208"/>
                  </a:cubicBezTo>
                  <a:cubicBezTo>
                    <a:pt x="407" y="214"/>
                    <a:pt x="407" y="214"/>
                    <a:pt x="407" y="214"/>
                  </a:cubicBezTo>
                  <a:cubicBezTo>
                    <a:pt x="409" y="216"/>
                    <a:pt x="409" y="218"/>
                    <a:pt x="409" y="219"/>
                  </a:cubicBezTo>
                  <a:cubicBezTo>
                    <a:pt x="409" y="220"/>
                    <a:pt x="408" y="222"/>
                    <a:pt x="406" y="224"/>
                  </a:cubicBezTo>
                  <a:cubicBezTo>
                    <a:pt x="376" y="249"/>
                    <a:pt x="376" y="249"/>
                    <a:pt x="376" y="249"/>
                  </a:cubicBezTo>
                  <a:cubicBezTo>
                    <a:pt x="374" y="251"/>
                    <a:pt x="371" y="253"/>
                    <a:pt x="370" y="254"/>
                  </a:cubicBezTo>
                  <a:cubicBezTo>
                    <a:pt x="264" y="364"/>
                    <a:pt x="264" y="364"/>
                    <a:pt x="264" y="364"/>
                  </a:cubicBezTo>
                  <a:cubicBezTo>
                    <a:pt x="248" y="380"/>
                    <a:pt x="242" y="403"/>
                    <a:pt x="247" y="425"/>
                  </a:cubicBezTo>
                  <a:cubicBezTo>
                    <a:pt x="273" y="544"/>
                    <a:pt x="273" y="544"/>
                    <a:pt x="273" y="544"/>
                  </a:cubicBezTo>
                  <a:cubicBezTo>
                    <a:pt x="273" y="545"/>
                    <a:pt x="273" y="546"/>
                    <a:pt x="273" y="546"/>
                  </a:cubicBezTo>
                  <a:cubicBezTo>
                    <a:pt x="265" y="601"/>
                    <a:pt x="265" y="601"/>
                    <a:pt x="265" y="601"/>
                  </a:cubicBezTo>
                  <a:cubicBezTo>
                    <a:pt x="265" y="605"/>
                    <a:pt x="261" y="607"/>
                    <a:pt x="258" y="607"/>
                  </a:cubicBezTo>
                  <a:cubicBezTo>
                    <a:pt x="258" y="607"/>
                    <a:pt x="257" y="607"/>
                    <a:pt x="256" y="606"/>
                  </a:cubicBezTo>
                  <a:cubicBezTo>
                    <a:pt x="255" y="606"/>
                    <a:pt x="255" y="606"/>
                    <a:pt x="255" y="606"/>
                  </a:cubicBezTo>
                  <a:cubicBezTo>
                    <a:pt x="253" y="605"/>
                    <a:pt x="252" y="604"/>
                    <a:pt x="251" y="603"/>
                  </a:cubicBezTo>
                  <a:cubicBezTo>
                    <a:pt x="198" y="512"/>
                    <a:pt x="198" y="512"/>
                    <a:pt x="198" y="512"/>
                  </a:cubicBezTo>
                  <a:cubicBezTo>
                    <a:pt x="192" y="503"/>
                    <a:pt x="185" y="495"/>
                    <a:pt x="176" y="490"/>
                  </a:cubicBezTo>
                  <a:cubicBezTo>
                    <a:pt x="123" y="455"/>
                    <a:pt x="123" y="455"/>
                    <a:pt x="123" y="455"/>
                  </a:cubicBezTo>
                  <a:cubicBezTo>
                    <a:pt x="121" y="453"/>
                    <a:pt x="119" y="451"/>
                    <a:pt x="120" y="448"/>
                  </a:cubicBezTo>
                  <a:cubicBezTo>
                    <a:pt x="130" y="376"/>
                    <a:pt x="130" y="376"/>
                    <a:pt x="130" y="376"/>
                  </a:cubicBezTo>
                  <a:cubicBezTo>
                    <a:pt x="133" y="352"/>
                    <a:pt x="123" y="328"/>
                    <a:pt x="103" y="313"/>
                  </a:cubicBezTo>
                  <a:cubicBezTo>
                    <a:pt x="69" y="288"/>
                    <a:pt x="69" y="288"/>
                    <a:pt x="69" y="288"/>
                  </a:cubicBezTo>
                  <a:cubicBezTo>
                    <a:pt x="68" y="287"/>
                    <a:pt x="67" y="285"/>
                    <a:pt x="67" y="283"/>
                  </a:cubicBezTo>
                  <a:cubicBezTo>
                    <a:pt x="60" y="221"/>
                    <a:pt x="60" y="221"/>
                    <a:pt x="60" y="221"/>
                  </a:cubicBezTo>
                  <a:cubicBezTo>
                    <a:pt x="60" y="221"/>
                    <a:pt x="60" y="221"/>
                    <a:pt x="60" y="220"/>
                  </a:cubicBezTo>
                  <a:cubicBezTo>
                    <a:pt x="67" y="86"/>
                    <a:pt x="67" y="86"/>
                    <a:pt x="67" y="86"/>
                  </a:cubicBezTo>
                  <a:cubicBezTo>
                    <a:pt x="67" y="83"/>
                    <a:pt x="69" y="81"/>
                    <a:pt x="72" y="80"/>
                  </a:cubicBezTo>
                  <a:cubicBezTo>
                    <a:pt x="166" y="61"/>
                    <a:pt x="166" y="61"/>
                    <a:pt x="166" y="61"/>
                  </a:cubicBezTo>
                  <a:cubicBezTo>
                    <a:pt x="167" y="61"/>
                    <a:pt x="167" y="61"/>
                    <a:pt x="168" y="61"/>
                  </a:cubicBezTo>
                  <a:cubicBezTo>
                    <a:pt x="169" y="61"/>
                    <a:pt x="170" y="61"/>
                    <a:pt x="171" y="62"/>
                  </a:cubicBezTo>
                  <a:cubicBezTo>
                    <a:pt x="267" y="126"/>
                    <a:pt x="267" y="126"/>
                    <a:pt x="267" y="126"/>
                  </a:cubicBezTo>
                  <a:cubicBezTo>
                    <a:pt x="270" y="128"/>
                    <a:pt x="271" y="131"/>
                    <a:pt x="270" y="134"/>
                  </a:cubicBezTo>
                  <a:cubicBezTo>
                    <a:pt x="266" y="145"/>
                    <a:pt x="266" y="145"/>
                    <a:pt x="266" y="145"/>
                  </a:cubicBezTo>
                  <a:cubicBezTo>
                    <a:pt x="259" y="165"/>
                    <a:pt x="262" y="189"/>
                    <a:pt x="275" y="207"/>
                  </a:cubicBezTo>
                  <a:cubicBezTo>
                    <a:pt x="288" y="224"/>
                    <a:pt x="308" y="235"/>
                    <a:pt x="330" y="235"/>
                  </a:cubicBezTo>
                  <a:close/>
                  <a:moveTo>
                    <a:pt x="330" y="235"/>
                  </a:moveTo>
                  <a:cubicBezTo>
                    <a:pt x="330" y="235"/>
                    <a:pt x="330" y="235"/>
                    <a:pt x="330" y="23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ID"/>
            </a:p>
          </p:txBody>
        </p:sp>
      </p:grpSp>
      <p:grpSp>
        <p:nvGrpSpPr>
          <p:cNvPr id="97" name="组合 96">
            <a:extLst>
              <a:ext uri="{FF2B5EF4-FFF2-40B4-BE49-F238E27FC236}">
                <a16:creationId xmlns:a16="http://schemas.microsoft.com/office/drawing/2014/main" id="{2059813E-A588-6B4D-81FA-0E4884454FA7}"/>
              </a:ext>
            </a:extLst>
          </p:cNvPr>
          <p:cNvGrpSpPr/>
          <p:nvPr/>
        </p:nvGrpSpPr>
        <p:grpSpPr>
          <a:xfrm>
            <a:off x="6651449" y="2349473"/>
            <a:ext cx="661182" cy="661182"/>
            <a:chOff x="5716243" y="2536280"/>
            <a:chExt cx="661182" cy="661182"/>
          </a:xfrm>
        </p:grpSpPr>
        <p:sp>
          <p:nvSpPr>
            <p:cNvPr id="87" name="Oval 9">
              <a:extLst>
                <a:ext uri="{FF2B5EF4-FFF2-40B4-BE49-F238E27FC236}">
                  <a16:creationId xmlns:a16="http://schemas.microsoft.com/office/drawing/2014/main" id="{F1AA1322-BA14-9F42-922B-479C89C27B47}"/>
                </a:ext>
              </a:extLst>
            </p:cNvPr>
            <p:cNvSpPr/>
            <p:nvPr/>
          </p:nvSpPr>
          <p:spPr>
            <a:xfrm>
              <a:off x="5716243" y="2536280"/>
              <a:ext cx="661182" cy="66118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nvGrpSpPr>
            <p:cNvPr id="88" name="Group 16">
              <a:extLst>
                <a:ext uri="{FF2B5EF4-FFF2-40B4-BE49-F238E27FC236}">
                  <a16:creationId xmlns:a16="http://schemas.microsoft.com/office/drawing/2014/main" id="{C2B4B37B-39A2-CD41-A309-9F39ADCA12E7}"/>
                </a:ext>
              </a:extLst>
            </p:cNvPr>
            <p:cNvGrpSpPr/>
            <p:nvPr/>
          </p:nvGrpSpPr>
          <p:grpSpPr>
            <a:xfrm>
              <a:off x="5867321" y="2675582"/>
              <a:ext cx="353793" cy="400663"/>
              <a:chOff x="3124200" y="65088"/>
              <a:chExt cx="5943600" cy="6731001"/>
            </a:xfrm>
            <a:solidFill>
              <a:schemeClr val="bg1"/>
            </a:solidFill>
          </p:grpSpPr>
          <p:sp>
            <p:nvSpPr>
              <p:cNvPr id="89" name="Freeform 5">
                <a:extLst>
                  <a:ext uri="{FF2B5EF4-FFF2-40B4-BE49-F238E27FC236}">
                    <a16:creationId xmlns:a16="http://schemas.microsoft.com/office/drawing/2014/main" id="{40199115-0497-EC4C-A866-5E10664F0F87}"/>
                  </a:ext>
                </a:extLst>
              </p:cNvPr>
              <p:cNvSpPr>
                <a:spLocks noEditPoints="1"/>
              </p:cNvSpPr>
              <p:nvPr/>
            </p:nvSpPr>
            <p:spPr bwMode="auto">
              <a:xfrm>
                <a:off x="3124200" y="65088"/>
                <a:ext cx="5943600" cy="4300538"/>
              </a:xfrm>
              <a:custGeom>
                <a:avLst/>
                <a:gdLst>
                  <a:gd name="T0" fmla="*/ 1802 w 1802"/>
                  <a:gd name="T1" fmla="*/ 1041 h 1306"/>
                  <a:gd name="T2" fmla="*/ 1802 w 1802"/>
                  <a:gd name="T3" fmla="*/ 1036 h 1306"/>
                  <a:gd name="T4" fmla="*/ 1800 w 1802"/>
                  <a:gd name="T5" fmla="*/ 1032 h 1306"/>
                  <a:gd name="T6" fmla="*/ 1800 w 1802"/>
                  <a:gd name="T7" fmla="*/ 1030 h 1306"/>
                  <a:gd name="T8" fmla="*/ 1802 w 1802"/>
                  <a:gd name="T9" fmla="*/ 534 h 1306"/>
                  <a:gd name="T10" fmla="*/ 1509 w 1802"/>
                  <a:gd name="T11" fmla="*/ 379 h 1306"/>
                  <a:gd name="T12" fmla="*/ 1032 w 1802"/>
                  <a:gd name="T13" fmla="*/ 189 h 1306"/>
                  <a:gd name="T14" fmla="*/ 974 w 1802"/>
                  <a:gd name="T15" fmla="*/ 0 h 1306"/>
                  <a:gd name="T16" fmla="*/ 798 w 1802"/>
                  <a:gd name="T17" fmla="*/ 159 h 1306"/>
                  <a:gd name="T18" fmla="*/ 667 w 1802"/>
                  <a:gd name="T19" fmla="*/ 220 h 1306"/>
                  <a:gd name="T20" fmla="*/ 742 w 1802"/>
                  <a:gd name="T21" fmla="*/ 280 h 1306"/>
                  <a:gd name="T22" fmla="*/ 527 w 1802"/>
                  <a:gd name="T23" fmla="*/ 323 h 1306"/>
                  <a:gd name="T24" fmla="*/ 233 w 1802"/>
                  <a:gd name="T25" fmla="*/ 504 h 1306"/>
                  <a:gd name="T26" fmla="*/ 231 w 1802"/>
                  <a:gd name="T27" fmla="*/ 504 h 1306"/>
                  <a:gd name="T28" fmla="*/ 306 w 1802"/>
                  <a:gd name="T29" fmla="*/ 439 h 1306"/>
                  <a:gd name="T30" fmla="*/ 522 w 1802"/>
                  <a:gd name="T31" fmla="*/ 250 h 1306"/>
                  <a:gd name="T32" fmla="*/ 556 w 1802"/>
                  <a:gd name="T33" fmla="*/ 189 h 1306"/>
                  <a:gd name="T34" fmla="*/ 293 w 1802"/>
                  <a:gd name="T35" fmla="*/ 379 h 1306"/>
                  <a:gd name="T36" fmla="*/ 0 w 1802"/>
                  <a:gd name="T37" fmla="*/ 534 h 1306"/>
                  <a:gd name="T38" fmla="*/ 2 w 1802"/>
                  <a:gd name="T39" fmla="*/ 1030 h 1306"/>
                  <a:gd name="T40" fmla="*/ 2 w 1802"/>
                  <a:gd name="T41" fmla="*/ 1032 h 1306"/>
                  <a:gd name="T42" fmla="*/ 1 w 1802"/>
                  <a:gd name="T43" fmla="*/ 1036 h 1306"/>
                  <a:gd name="T44" fmla="*/ 0 w 1802"/>
                  <a:gd name="T45" fmla="*/ 1041 h 1306"/>
                  <a:gd name="T46" fmla="*/ 191 w 1802"/>
                  <a:gd name="T47" fmla="*/ 1306 h 1306"/>
                  <a:gd name="T48" fmla="*/ 464 w 1802"/>
                  <a:gd name="T49" fmla="*/ 1043 h 1306"/>
                  <a:gd name="T50" fmla="*/ 464 w 1802"/>
                  <a:gd name="T51" fmla="*/ 1041 h 1306"/>
                  <a:gd name="T52" fmla="*/ 463 w 1802"/>
                  <a:gd name="T53" fmla="*/ 1036 h 1306"/>
                  <a:gd name="T54" fmla="*/ 462 w 1802"/>
                  <a:gd name="T55" fmla="*/ 1032 h 1306"/>
                  <a:gd name="T56" fmla="*/ 461 w 1802"/>
                  <a:gd name="T57" fmla="*/ 1030 h 1306"/>
                  <a:gd name="T58" fmla="*/ 400 w 1802"/>
                  <a:gd name="T59" fmla="*/ 537 h 1306"/>
                  <a:gd name="T60" fmla="*/ 798 w 1802"/>
                  <a:gd name="T61" fmla="*/ 402 h 1306"/>
                  <a:gd name="T62" fmla="*/ 859 w 1802"/>
                  <a:gd name="T63" fmla="*/ 516 h 1306"/>
                  <a:gd name="T64" fmla="*/ 943 w 1802"/>
                  <a:gd name="T65" fmla="*/ 434 h 1306"/>
                  <a:gd name="T66" fmla="*/ 1004 w 1802"/>
                  <a:gd name="T67" fmla="*/ 1121 h 1306"/>
                  <a:gd name="T68" fmla="*/ 1241 w 1802"/>
                  <a:gd name="T69" fmla="*/ 375 h 1306"/>
                  <a:gd name="T70" fmla="*/ 1526 w 1802"/>
                  <a:gd name="T71" fmla="*/ 564 h 1306"/>
                  <a:gd name="T72" fmla="*/ 1341 w 1802"/>
                  <a:gd name="T73" fmla="*/ 1031 h 1306"/>
                  <a:gd name="T74" fmla="*/ 1339 w 1802"/>
                  <a:gd name="T75" fmla="*/ 1035 h 1306"/>
                  <a:gd name="T76" fmla="*/ 1339 w 1802"/>
                  <a:gd name="T77" fmla="*/ 1039 h 1306"/>
                  <a:gd name="T78" fmla="*/ 1338 w 1802"/>
                  <a:gd name="T79" fmla="*/ 1115 h 1306"/>
                  <a:gd name="T80" fmla="*/ 1802 w 1802"/>
                  <a:gd name="T81" fmla="*/ 1115 h 1306"/>
                  <a:gd name="T82" fmla="*/ 232 w 1802"/>
                  <a:gd name="T83" fmla="*/ 616 h 1306"/>
                  <a:gd name="T84" fmla="*/ 232 w 1802"/>
                  <a:gd name="T85" fmla="*/ 616 h 1306"/>
                  <a:gd name="T86" fmla="*/ 191 w 1802"/>
                  <a:gd name="T87" fmla="*/ 1246 h 1306"/>
                  <a:gd name="T88" fmla="*/ 403 w 1802"/>
                  <a:gd name="T89" fmla="*/ 1072 h 1306"/>
                  <a:gd name="T90" fmla="*/ 1413 w 1802"/>
                  <a:gd name="T91" fmla="*/ 1012 h 1306"/>
                  <a:gd name="T92" fmla="*/ 859 w 1802"/>
                  <a:gd name="T93" fmla="*/ 60 h 1306"/>
                  <a:gd name="T94" fmla="*/ 901 w 1802"/>
                  <a:gd name="T95" fmla="*/ 121 h 1306"/>
                  <a:gd name="T96" fmla="*/ 802 w 1802"/>
                  <a:gd name="T97" fmla="*/ 280 h 1306"/>
                  <a:gd name="T98" fmla="*/ 901 w 1802"/>
                  <a:gd name="T99" fmla="*/ 379 h 1306"/>
                  <a:gd name="T100" fmla="*/ 1275 w 1802"/>
                  <a:gd name="T101" fmla="*/ 323 h 1306"/>
                  <a:gd name="T102" fmla="*/ 1060 w 1802"/>
                  <a:gd name="T103" fmla="*/ 280 h 1306"/>
                  <a:gd name="T104" fmla="*/ 1304 w 1802"/>
                  <a:gd name="T105" fmla="*/ 260 h 1306"/>
                  <a:gd name="T106" fmla="*/ 1742 w 1802"/>
                  <a:gd name="T107" fmla="*/ 439 h 1306"/>
                  <a:gd name="T108" fmla="*/ 1571 w 1802"/>
                  <a:gd name="T109" fmla="*/ 504 h 1306"/>
                  <a:gd name="T110" fmla="*/ 1470 w 1802"/>
                  <a:gd name="T111" fmla="*/ 504 h 1306"/>
                  <a:gd name="T112" fmla="*/ 1611 w 1802"/>
                  <a:gd name="T113" fmla="*/ 1246 h 1306"/>
                  <a:gd name="T114" fmla="*/ 1399 w 1802"/>
                  <a:gd name="T115" fmla="*/ 1072 h 1306"/>
                  <a:gd name="T116" fmla="*/ 1742 w 1802"/>
                  <a:gd name="T117" fmla="*/ 1115 h 1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802" h="1306">
                    <a:moveTo>
                      <a:pt x="1802" y="1043"/>
                    </a:moveTo>
                    <a:cubicBezTo>
                      <a:pt x="1802" y="1042"/>
                      <a:pt x="1802" y="1042"/>
                      <a:pt x="1802" y="1042"/>
                    </a:cubicBezTo>
                    <a:cubicBezTo>
                      <a:pt x="1802" y="1042"/>
                      <a:pt x="1802" y="1042"/>
                      <a:pt x="1802" y="1041"/>
                    </a:cubicBezTo>
                    <a:cubicBezTo>
                      <a:pt x="1802" y="1041"/>
                      <a:pt x="1802" y="1040"/>
                      <a:pt x="1802" y="1039"/>
                    </a:cubicBezTo>
                    <a:cubicBezTo>
                      <a:pt x="1802" y="1039"/>
                      <a:pt x="1802" y="1039"/>
                      <a:pt x="1802" y="1038"/>
                    </a:cubicBezTo>
                    <a:cubicBezTo>
                      <a:pt x="1802" y="1038"/>
                      <a:pt x="1802" y="1037"/>
                      <a:pt x="1802" y="1036"/>
                    </a:cubicBezTo>
                    <a:cubicBezTo>
                      <a:pt x="1801" y="1036"/>
                      <a:pt x="1801" y="1035"/>
                      <a:pt x="1801" y="1035"/>
                    </a:cubicBezTo>
                    <a:cubicBezTo>
                      <a:pt x="1801" y="1034"/>
                      <a:pt x="1801" y="1034"/>
                      <a:pt x="1801" y="1034"/>
                    </a:cubicBezTo>
                    <a:cubicBezTo>
                      <a:pt x="1801" y="1033"/>
                      <a:pt x="1800" y="1032"/>
                      <a:pt x="1800" y="1032"/>
                    </a:cubicBezTo>
                    <a:cubicBezTo>
                      <a:pt x="1800" y="1031"/>
                      <a:pt x="1800" y="1031"/>
                      <a:pt x="1800" y="1031"/>
                    </a:cubicBezTo>
                    <a:cubicBezTo>
                      <a:pt x="1800" y="1030"/>
                      <a:pt x="1800" y="1030"/>
                      <a:pt x="1800" y="1030"/>
                    </a:cubicBezTo>
                    <a:cubicBezTo>
                      <a:pt x="1800" y="1030"/>
                      <a:pt x="1800" y="1030"/>
                      <a:pt x="1800" y="1030"/>
                    </a:cubicBezTo>
                    <a:cubicBezTo>
                      <a:pt x="1615" y="564"/>
                      <a:pt x="1615" y="564"/>
                      <a:pt x="1615" y="564"/>
                    </a:cubicBezTo>
                    <a:cubicBezTo>
                      <a:pt x="1772" y="564"/>
                      <a:pt x="1772" y="564"/>
                      <a:pt x="1772" y="564"/>
                    </a:cubicBezTo>
                    <a:cubicBezTo>
                      <a:pt x="1789" y="564"/>
                      <a:pt x="1802" y="551"/>
                      <a:pt x="1802" y="534"/>
                    </a:cubicBezTo>
                    <a:cubicBezTo>
                      <a:pt x="1802" y="409"/>
                      <a:pt x="1802" y="409"/>
                      <a:pt x="1802" y="409"/>
                    </a:cubicBezTo>
                    <a:cubicBezTo>
                      <a:pt x="1802" y="392"/>
                      <a:pt x="1789" y="379"/>
                      <a:pt x="1772" y="379"/>
                    </a:cubicBezTo>
                    <a:cubicBezTo>
                      <a:pt x="1509" y="379"/>
                      <a:pt x="1509" y="379"/>
                      <a:pt x="1509" y="379"/>
                    </a:cubicBezTo>
                    <a:cubicBezTo>
                      <a:pt x="1347" y="217"/>
                      <a:pt x="1347" y="217"/>
                      <a:pt x="1347" y="217"/>
                    </a:cubicBezTo>
                    <a:cubicBezTo>
                      <a:pt x="1329" y="199"/>
                      <a:pt x="1305" y="189"/>
                      <a:pt x="1280" y="189"/>
                    </a:cubicBezTo>
                    <a:cubicBezTo>
                      <a:pt x="1032" y="189"/>
                      <a:pt x="1032" y="189"/>
                      <a:pt x="1032" y="189"/>
                    </a:cubicBezTo>
                    <a:cubicBezTo>
                      <a:pt x="1024" y="178"/>
                      <a:pt x="1014" y="168"/>
                      <a:pt x="1004" y="159"/>
                    </a:cubicBezTo>
                    <a:cubicBezTo>
                      <a:pt x="1004" y="30"/>
                      <a:pt x="1004" y="30"/>
                      <a:pt x="1004" y="30"/>
                    </a:cubicBezTo>
                    <a:cubicBezTo>
                      <a:pt x="1004" y="14"/>
                      <a:pt x="990" y="0"/>
                      <a:pt x="974" y="0"/>
                    </a:cubicBezTo>
                    <a:cubicBezTo>
                      <a:pt x="828" y="0"/>
                      <a:pt x="828" y="0"/>
                      <a:pt x="828" y="0"/>
                    </a:cubicBezTo>
                    <a:cubicBezTo>
                      <a:pt x="812" y="0"/>
                      <a:pt x="798" y="14"/>
                      <a:pt x="798" y="30"/>
                    </a:cubicBezTo>
                    <a:cubicBezTo>
                      <a:pt x="798" y="159"/>
                      <a:pt x="798" y="159"/>
                      <a:pt x="798" y="159"/>
                    </a:cubicBezTo>
                    <a:cubicBezTo>
                      <a:pt x="788" y="168"/>
                      <a:pt x="778" y="178"/>
                      <a:pt x="770" y="189"/>
                    </a:cubicBezTo>
                    <a:cubicBezTo>
                      <a:pt x="697" y="189"/>
                      <a:pt x="697" y="189"/>
                      <a:pt x="697" y="189"/>
                    </a:cubicBezTo>
                    <a:cubicBezTo>
                      <a:pt x="681" y="189"/>
                      <a:pt x="667" y="203"/>
                      <a:pt x="667" y="220"/>
                    </a:cubicBezTo>
                    <a:cubicBezTo>
                      <a:pt x="667" y="236"/>
                      <a:pt x="681" y="250"/>
                      <a:pt x="697" y="250"/>
                    </a:cubicBezTo>
                    <a:cubicBezTo>
                      <a:pt x="745" y="250"/>
                      <a:pt x="745" y="250"/>
                      <a:pt x="745" y="250"/>
                    </a:cubicBezTo>
                    <a:cubicBezTo>
                      <a:pt x="743" y="260"/>
                      <a:pt x="742" y="270"/>
                      <a:pt x="742" y="280"/>
                    </a:cubicBezTo>
                    <a:cubicBezTo>
                      <a:pt x="742" y="292"/>
                      <a:pt x="743" y="303"/>
                      <a:pt x="746" y="314"/>
                    </a:cubicBezTo>
                    <a:cubicBezTo>
                      <a:pt x="549" y="314"/>
                      <a:pt x="549" y="314"/>
                      <a:pt x="549" y="314"/>
                    </a:cubicBezTo>
                    <a:cubicBezTo>
                      <a:pt x="541" y="314"/>
                      <a:pt x="533" y="318"/>
                      <a:pt x="527" y="323"/>
                    </a:cubicBezTo>
                    <a:cubicBezTo>
                      <a:pt x="357" y="494"/>
                      <a:pt x="357" y="494"/>
                      <a:pt x="357" y="494"/>
                    </a:cubicBezTo>
                    <a:cubicBezTo>
                      <a:pt x="350" y="500"/>
                      <a:pt x="342" y="504"/>
                      <a:pt x="333" y="504"/>
                    </a:cubicBezTo>
                    <a:cubicBezTo>
                      <a:pt x="233" y="504"/>
                      <a:pt x="233" y="504"/>
                      <a:pt x="233" y="504"/>
                    </a:cubicBezTo>
                    <a:cubicBezTo>
                      <a:pt x="232" y="504"/>
                      <a:pt x="232" y="504"/>
                      <a:pt x="232" y="504"/>
                    </a:cubicBezTo>
                    <a:cubicBezTo>
                      <a:pt x="231" y="504"/>
                      <a:pt x="231" y="504"/>
                      <a:pt x="231" y="504"/>
                    </a:cubicBezTo>
                    <a:cubicBezTo>
                      <a:pt x="231" y="504"/>
                      <a:pt x="231" y="504"/>
                      <a:pt x="231" y="504"/>
                    </a:cubicBezTo>
                    <a:cubicBezTo>
                      <a:pt x="60" y="504"/>
                      <a:pt x="60" y="504"/>
                      <a:pt x="60" y="504"/>
                    </a:cubicBezTo>
                    <a:cubicBezTo>
                      <a:pt x="60" y="439"/>
                      <a:pt x="60" y="439"/>
                      <a:pt x="60" y="439"/>
                    </a:cubicBezTo>
                    <a:cubicBezTo>
                      <a:pt x="306" y="439"/>
                      <a:pt x="306" y="439"/>
                      <a:pt x="306" y="439"/>
                    </a:cubicBezTo>
                    <a:cubicBezTo>
                      <a:pt x="314" y="439"/>
                      <a:pt x="322" y="436"/>
                      <a:pt x="327" y="431"/>
                    </a:cubicBezTo>
                    <a:cubicBezTo>
                      <a:pt x="498" y="260"/>
                      <a:pt x="498" y="260"/>
                      <a:pt x="498" y="260"/>
                    </a:cubicBezTo>
                    <a:cubicBezTo>
                      <a:pt x="504" y="254"/>
                      <a:pt x="513" y="250"/>
                      <a:pt x="522" y="250"/>
                    </a:cubicBezTo>
                    <a:cubicBezTo>
                      <a:pt x="556" y="250"/>
                      <a:pt x="556" y="250"/>
                      <a:pt x="556" y="250"/>
                    </a:cubicBezTo>
                    <a:cubicBezTo>
                      <a:pt x="573" y="250"/>
                      <a:pt x="586" y="236"/>
                      <a:pt x="586" y="220"/>
                    </a:cubicBezTo>
                    <a:cubicBezTo>
                      <a:pt x="586" y="203"/>
                      <a:pt x="573" y="189"/>
                      <a:pt x="556" y="189"/>
                    </a:cubicBezTo>
                    <a:cubicBezTo>
                      <a:pt x="522" y="189"/>
                      <a:pt x="522" y="189"/>
                      <a:pt x="522" y="189"/>
                    </a:cubicBezTo>
                    <a:cubicBezTo>
                      <a:pt x="497" y="189"/>
                      <a:pt x="473" y="199"/>
                      <a:pt x="455" y="217"/>
                    </a:cubicBezTo>
                    <a:cubicBezTo>
                      <a:pt x="293" y="379"/>
                      <a:pt x="293" y="379"/>
                      <a:pt x="293" y="379"/>
                    </a:cubicBezTo>
                    <a:cubicBezTo>
                      <a:pt x="30" y="379"/>
                      <a:pt x="30" y="379"/>
                      <a:pt x="30" y="379"/>
                    </a:cubicBezTo>
                    <a:cubicBezTo>
                      <a:pt x="14" y="379"/>
                      <a:pt x="0" y="392"/>
                      <a:pt x="0" y="409"/>
                    </a:cubicBezTo>
                    <a:cubicBezTo>
                      <a:pt x="0" y="534"/>
                      <a:pt x="0" y="534"/>
                      <a:pt x="0" y="534"/>
                    </a:cubicBezTo>
                    <a:cubicBezTo>
                      <a:pt x="0" y="551"/>
                      <a:pt x="14" y="564"/>
                      <a:pt x="30" y="564"/>
                    </a:cubicBezTo>
                    <a:cubicBezTo>
                      <a:pt x="187" y="564"/>
                      <a:pt x="187" y="564"/>
                      <a:pt x="187" y="564"/>
                    </a:cubicBezTo>
                    <a:cubicBezTo>
                      <a:pt x="2" y="1030"/>
                      <a:pt x="2" y="1030"/>
                      <a:pt x="2" y="1030"/>
                    </a:cubicBezTo>
                    <a:cubicBezTo>
                      <a:pt x="2" y="1030"/>
                      <a:pt x="2" y="1030"/>
                      <a:pt x="2" y="1030"/>
                    </a:cubicBezTo>
                    <a:cubicBezTo>
                      <a:pt x="2" y="1031"/>
                      <a:pt x="2" y="1031"/>
                      <a:pt x="2" y="1031"/>
                    </a:cubicBezTo>
                    <a:cubicBezTo>
                      <a:pt x="2" y="1031"/>
                      <a:pt x="2" y="1031"/>
                      <a:pt x="2" y="1032"/>
                    </a:cubicBezTo>
                    <a:cubicBezTo>
                      <a:pt x="2" y="1032"/>
                      <a:pt x="1" y="1033"/>
                      <a:pt x="1" y="1034"/>
                    </a:cubicBezTo>
                    <a:cubicBezTo>
                      <a:pt x="1" y="1034"/>
                      <a:pt x="1" y="1034"/>
                      <a:pt x="1" y="1035"/>
                    </a:cubicBezTo>
                    <a:cubicBezTo>
                      <a:pt x="1" y="1035"/>
                      <a:pt x="1" y="1036"/>
                      <a:pt x="1" y="1036"/>
                    </a:cubicBezTo>
                    <a:cubicBezTo>
                      <a:pt x="0" y="1037"/>
                      <a:pt x="0" y="1038"/>
                      <a:pt x="0" y="1038"/>
                    </a:cubicBezTo>
                    <a:cubicBezTo>
                      <a:pt x="0" y="1039"/>
                      <a:pt x="0" y="1039"/>
                      <a:pt x="0" y="1039"/>
                    </a:cubicBezTo>
                    <a:cubicBezTo>
                      <a:pt x="0" y="1040"/>
                      <a:pt x="0" y="1041"/>
                      <a:pt x="0" y="1041"/>
                    </a:cubicBezTo>
                    <a:cubicBezTo>
                      <a:pt x="0" y="1042"/>
                      <a:pt x="0" y="1042"/>
                      <a:pt x="0" y="1042"/>
                    </a:cubicBezTo>
                    <a:cubicBezTo>
                      <a:pt x="0" y="1115"/>
                      <a:pt x="0" y="1115"/>
                      <a:pt x="0" y="1115"/>
                    </a:cubicBezTo>
                    <a:cubicBezTo>
                      <a:pt x="0" y="1220"/>
                      <a:pt x="86" y="1306"/>
                      <a:pt x="191" y="1306"/>
                    </a:cubicBezTo>
                    <a:cubicBezTo>
                      <a:pt x="272" y="1306"/>
                      <a:pt x="272" y="1306"/>
                      <a:pt x="272" y="1306"/>
                    </a:cubicBezTo>
                    <a:cubicBezTo>
                      <a:pt x="378" y="1306"/>
                      <a:pt x="464" y="1220"/>
                      <a:pt x="464" y="1115"/>
                    </a:cubicBezTo>
                    <a:cubicBezTo>
                      <a:pt x="464" y="1043"/>
                      <a:pt x="464" y="1043"/>
                      <a:pt x="464" y="1043"/>
                    </a:cubicBezTo>
                    <a:cubicBezTo>
                      <a:pt x="464" y="1043"/>
                      <a:pt x="464" y="1043"/>
                      <a:pt x="464" y="1043"/>
                    </a:cubicBezTo>
                    <a:cubicBezTo>
                      <a:pt x="464" y="1042"/>
                      <a:pt x="464" y="1042"/>
                      <a:pt x="464" y="1042"/>
                    </a:cubicBezTo>
                    <a:cubicBezTo>
                      <a:pt x="464" y="1042"/>
                      <a:pt x="464" y="1042"/>
                      <a:pt x="464" y="1041"/>
                    </a:cubicBezTo>
                    <a:cubicBezTo>
                      <a:pt x="464" y="1041"/>
                      <a:pt x="464" y="1040"/>
                      <a:pt x="463" y="1039"/>
                    </a:cubicBezTo>
                    <a:cubicBezTo>
                      <a:pt x="463" y="1039"/>
                      <a:pt x="463" y="1039"/>
                      <a:pt x="463" y="1038"/>
                    </a:cubicBezTo>
                    <a:cubicBezTo>
                      <a:pt x="463" y="1038"/>
                      <a:pt x="463" y="1037"/>
                      <a:pt x="463" y="1036"/>
                    </a:cubicBezTo>
                    <a:cubicBezTo>
                      <a:pt x="463" y="1036"/>
                      <a:pt x="463" y="1035"/>
                      <a:pt x="463" y="1035"/>
                    </a:cubicBezTo>
                    <a:cubicBezTo>
                      <a:pt x="463" y="1034"/>
                      <a:pt x="462" y="1034"/>
                      <a:pt x="462" y="1034"/>
                    </a:cubicBezTo>
                    <a:cubicBezTo>
                      <a:pt x="462" y="1033"/>
                      <a:pt x="462" y="1032"/>
                      <a:pt x="462" y="1032"/>
                    </a:cubicBezTo>
                    <a:cubicBezTo>
                      <a:pt x="462" y="1031"/>
                      <a:pt x="462" y="1031"/>
                      <a:pt x="461" y="1031"/>
                    </a:cubicBezTo>
                    <a:cubicBezTo>
                      <a:pt x="461" y="1030"/>
                      <a:pt x="461" y="1030"/>
                      <a:pt x="461" y="1030"/>
                    </a:cubicBezTo>
                    <a:cubicBezTo>
                      <a:pt x="461" y="1030"/>
                      <a:pt x="461" y="1030"/>
                      <a:pt x="461" y="1030"/>
                    </a:cubicBezTo>
                    <a:cubicBezTo>
                      <a:pt x="276" y="564"/>
                      <a:pt x="276" y="564"/>
                      <a:pt x="276" y="564"/>
                    </a:cubicBezTo>
                    <a:cubicBezTo>
                      <a:pt x="333" y="564"/>
                      <a:pt x="333" y="564"/>
                      <a:pt x="333" y="564"/>
                    </a:cubicBezTo>
                    <a:cubicBezTo>
                      <a:pt x="358" y="564"/>
                      <a:pt x="382" y="555"/>
                      <a:pt x="400" y="537"/>
                    </a:cubicBezTo>
                    <a:cubicBezTo>
                      <a:pt x="561" y="375"/>
                      <a:pt x="561" y="375"/>
                      <a:pt x="561" y="375"/>
                    </a:cubicBezTo>
                    <a:cubicBezTo>
                      <a:pt x="773" y="375"/>
                      <a:pt x="773" y="375"/>
                      <a:pt x="773" y="375"/>
                    </a:cubicBezTo>
                    <a:cubicBezTo>
                      <a:pt x="780" y="385"/>
                      <a:pt x="789" y="394"/>
                      <a:pt x="798" y="402"/>
                    </a:cubicBezTo>
                    <a:cubicBezTo>
                      <a:pt x="798" y="516"/>
                      <a:pt x="798" y="516"/>
                      <a:pt x="798" y="516"/>
                    </a:cubicBezTo>
                    <a:cubicBezTo>
                      <a:pt x="798" y="533"/>
                      <a:pt x="812" y="546"/>
                      <a:pt x="828" y="546"/>
                    </a:cubicBezTo>
                    <a:cubicBezTo>
                      <a:pt x="845" y="546"/>
                      <a:pt x="859" y="533"/>
                      <a:pt x="859" y="516"/>
                    </a:cubicBezTo>
                    <a:cubicBezTo>
                      <a:pt x="859" y="434"/>
                      <a:pt x="859" y="434"/>
                      <a:pt x="859" y="434"/>
                    </a:cubicBezTo>
                    <a:cubicBezTo>
                      <a:pt x="872" y="437"/>
                      <a:pt x="886" y="439"/>
                      <a:pt x="901" y="439"/>
                    </a:cubicBezTo>
                    <a:cubicBezTo>
                      <a:pt x="916" y="439"/>
                      <a:pt x="930" y="437"/>
                      <a:pt x="943" y="434"/>
                    </a:cubicBezTo>
                    <a:cubicBezTo>
                      <a:pt x="943" y="1121"/>
                      <a:pt x="943" y="1121"/>
                      <a:pt x="943" y="1121"/>
                    </a:cubicBezTo>
                    <a:cubicBezTo>
                      <a:pt x="943" y="1137"/>
                      <a:pt x="957" y="1151"/>
                      <a:pt x="974" y="1151"/>
                    </a:cubicBezTo>
                    <a:cubicBezTo>
                      <a:pt x="990" y="1151"/>
                      <a:pt x="1004" y="1137"/>
                      <a:pt x="1004" y="1121"/>
                    </a:cubicBezTo>
                    <a:cubicBezTo>
                      <a:pt x="1004" y="402"/>
                      <a:pt x="1004" y="402"/>
                      <a:pt x="1004" y="402"/>
                    </a:cubicBezTo>
                    <a:cubicBezTo>
                      <a:pt x="1013" y="394"/>
                      <a:pt x="1022" y="385"/>
                      <a:pt x="1029" y="375"/>
                    </a:cubicBezTo>
                    <a:cubicBezTo>
                      <a:pt x="1241" y="375"/>
                      <a:pt x="1241" y="375"/>
                      <a:pt x="1241" y="375"/>
                    </a:cubicBezTo>
                    <a:cubicBezTo>
                      <a:pt x="1403" y="537"/>
                      <a:pt x="1403" y="537"/>
                      <a:pt x="1403" y="537"/>
                    </a:cubicBezTo>
                    <a:cubicBezTo>
                      <a:pt x="1420" y="555"/>
                      <a:pt x="1444" y="564"/>
                      <a:pt x="1470" y="564"/>
                    </a:cubicBezTo>
                    <a:cubicBezTo>
                      <a:pt x="1526" y="564"/>
                      <a:pt x="1526" y="564"/>
                      <a:pt x="1526" y="564"/>
                    </a:cubicBezTo>
                    <a:cubicBezTo>
                      <a:pt x="1341" y="1030"/>
                      <a:pt x="1341" y="1030"/>
                      <a:pt x="1341" y="1030"/>
                    </a:cubicBezTo>
                    <a:cubicBezTo>
                      <a:pt x="1341" y="1030"/>
                      <a:pt x="1341" y="1030"/>
                      <a:pt x="1341" y="1030"/>
                    </a:cubicBezTo>
                    <a:cubicBezTo>
                      <a:pt x="1341" y="1031"/>
                      <a:pt x="1341" y="1031"/>
                      <a:pt x="1341" y="1031"/>
                    </a:cubicBezTo>
                    <a:cubicBezTo>
                      <a:pt x="1341" y="1031"/>
                      <a:pt x="1340" y="1031"/>
                      <a:pt x="1340" y="1032"/>
                    </a:cubicBezTo>
                    <a:cubicBezTo>
                      <a:pt x="1340" y="1032"/>
                      <a:pt x="1340" y="1033"/>
                      <a:pt x="1340" y="1034"/>
                    </a:cubicBezTo>
                    <a:cubicBezTo>
                      <a:pt x="1340" y="1034"/>
                      <a:pt x="1340" y="1034"/>
                      <a:pt x="1339" y="1035"/>
                    </a:cubicBezTo>
                    <a:cubicBezTo>
                      <a:pt x="1339" y="1035"/>
                      <a:pt x="1339" y="1036"/>
                      <a:pt x="1339" y="1036"/>
                    </a:cubicBezTo>
                    <a:cubicBezTo>
                      <a:pt x="1339" y="1037"/>
                      <a:pt x="1339" y="1038"/>
                      <a:pt x="1339" y="1038"/>
                    </a:cubicBezTo>
                    <a:cubicBezTo>
                      <a:pt x="1339" y="1039"/>
                      <a:pt x="1339" y="1039"/>
                      <a:pt x="1339" y="1039"/>
                    </a:cubicBezTo>
                    <a:cubicBezTo>
                      <a:pt x="1339" y="1040"/>
                      <a:pt x="1339" y="1041"/>
                      <a:pt x="1339" y="1041"/>
                    </a:cubicBezTo>
                    <a:cubicBezTo>
                      <a:pt x="1339" y="1042"/>
                      <a:pt x="1338" y="1042"/>
                      <a:pt x="1338" y="1042"/>
                    </a:cubicBezTo>
                    <a:cubicBezTo>
                      <a:pt x="1338" y="1115"/>
                      <a:pt x="1338" y="1115"/>
                      <a:pt x="1338" y="1115"/>
                    </a:cubicBezTo>
                    <a:cubicBezTo>
                      <a:pt x="1338" y="1220"/>
                      <a:pt x="1424" y="1306"/>
                      <a:pt x="1530" y="1306"/>
                    </a:cubicBezTo>
                    <a:cubicBezTo>
                      <a:pt x="1611" y="1306"/>
                      <a:pt x="1611" y="1306"/>
                      <a:pt x="1611" y="1306"/>
                    </a:cubicBezTo>
                    <a:cubicBezTo>
                      <a:pt x="1716" y="1306"/>
                      <a:pt x="1802" y="1220"/>
                      <a:pt x="1802" y="1115"/>
                    </a:cubicBezTo>
                    <a:cubicBezTo>
                      <a:pt x="1802" y="1043"/>
                      <a:pt x="1802" y="1043"/>
                      <a:pt x="1802" y="1043"/>
                    </a:cubicBezTo>
                    <a:cubicBezTo>
                      <a:pt x="1802" y="1043"/>
                      <a:pt x="1802" y="1043"/>
                      <a:pt x="1802" y="1043"/>
                    </a:cubicBezTo>
                    <a:close/>
                    <a:moveTo>
                      <a:pt x="232" y="616"/>
                    </a:moveTo>
                    <a:cubicBezTo>
                      <a:pt x="389" y="1012"/>
                      <a:pt x="389" y="1012"/>
                      <a:pt x="389" y="1012"/>
                    </a:cubicBezTo>
                    <a:cubicBezTo>
                      <a:pt x="75" y="1012"/>
                      <a:pt x="75" y="1012"/>
                      <a:pt x="75" y="1012"/>
                    </a:cubicBezTo>
                    <a:lnTo>
                      <a:pt x="232" y="616"/>
                    </a:lnTo>
                    <a:close/>
                    <a:moveTo>
                      <a:pt x="403" y="1115"/>
                    </a:moveTo>
                    <a:cubicBezTo>
                      <a:pt x="403" y="1187"/>
                      <a:pt x="344" y="1246"/>
                      <a:pt x="272" y="1246"/>
                    </a:cubicBezTo>
                    <a:cubicBezTo>
                      <a:pt x="191" y="1246"/>
                      <a:pt x="191" y="1246"/>
                      <a:pt x="191" y="1246"/>
                    </a:cubicBezTo>
                    <a:cubicBezTo>
                      <a:pt x="119" y="1246"/>
                      <a:pt x="60" y="1187"/>
                      <a:pt x="60" y="1115"/>
                    </a:cubicBezTo>
                    <a:cubicBezTo>
                      <a:pt x="60" y="1072"/>
                      <a:pt x="60" y="1072"/>
                      <a:pt x="60" y="1072"/>
                    </a:cubicBezTo>
                    <a:cubicBezTo>
                      <a:pt x="403" y="1072"/>
                      <a:pt x="403" y="1072"/>
                      <a:pt x="403" y="1072"/>
                    </a:cubicBezTo>
                    <a:lnTo>
                      <a:pt x="403" y="1115"/>
                    </a:lnTo>
                    <a:close/>
                    <a:moveTo>
                      <a:pt x="1727" y="1012"/>
                    </a:moveTo>
                    <a:cubicBezTo>
                      <a:pt x="1413" y="1012"/>
                      <a:pt x="1413" y="1012"/>
                      <a:pt x="1413" y="1012"/>
                    </a:cubicBezTo>
                    <a:cubicBezTo>
                      <a:pt x="1570" y="616"/>
                      <a:pt x="1570" y="616"/>
                      <a:pt x="1570" y="616"/>
                    </a:cubicBezTo>
                    <a:lnTo>
                      <a:pt x="1727" y="1012"/>
                    </a:lnTo>
                    <a:close/>
                    <a:moveTo>
                      <a:pt x="859" y="60"/>
                    </a:moveTo>
                    <a:cubicBezTo>
                      <a:pt x="943" y="60"/>
                      <a:pt x="943" y="60"/>
                      <a:pt x="943" y="60"/>
                    </a:cubicBezTo>
                    <a:cubicBezTo>
                      <a:pt x="943" y="127"/>
                      <a:pt x="943" y="127"/>
                      <a:pt x="943" y="127"/>
                    </a:cubicBezTo>
                    <a:cubicBezTo>
                      <a:pt x="930" y="123"/>
                      <a:pt x="916" y="121"/>
                      <a:pt x="901" y="121"/>
                    </a:cubicBezTo>
                    <a:cubicBezTo>
                      <a:pt x="886" y="121"/>
                      <a:pt x="872" y="123"/>
                      <a:pt x="859" y="127"/>
                    </a:cubicBezTo>
                    <a:lnTo>
                      <a:pt x="859" y="60"/>
                    </a:lnTo>
                    <a:close/>
                    <a:moveTo>
                      <a:pt x="802" y="280"/>
                    </a:moveTo>
                    <a:cubicBezTo>
                      <a:pt x="802" y="226"/>
                      <a:pt x="847" y="181"/>
                      <a:pt x="901" y="181"/>
                    </a:cubicBezTo>
                    <a:cubicBezTo>
                      <a:pt x="956" y="181"/>
                      <a:pt x="1000" y="226"/>
                      <a:pt x="1000" y="280"/>
                    </a:cubicBezTo>
                    <a:cubicBezTo>
                      <a:pt x="1000" y="335"/>
                      <a:pt x="956" y="379"/>
                      <a:pt x="901" y="379"/>
                    </a:cubicBezTo>
                    <a:cubicBezTo>
                      <a:pt x="847" y="379"/>
                      <a:pt x="802" y="335"/>
                      <a:pt x="802" y="280"/>
                    </a:cubicBezTo>
                    <a:close/>
                    <a:moveTo>
                      <a:pt x="1445" y="494"/>
                    </a:moveTo>
                    <a:cubicBezTo>
                      <a:pt x="1275" y="323"/>
                      <a:pt x="1275" y="323"/>
                      <a:pt x="1275" y="323"/>
                    </a:cubicBezTo>
                    <a:cubicBezTo>
                      <a:pt x="1269" y="318"/>
                      <a:pt x="1261" y="314"/>
                      <a:pt x="1253" y="314"/>
                    </a:cubicBezTo>
                    <a:cubicBezTo>
                      <a:pt x="1057" y="314"/>
                      <a:pt x="1057" y="314"/>
                      <a:pt x="1057" y="314"/>
                    </a:cubicBezTo>
                    <a:cubicBezTo>
                      <a:pt x="1059" y="303"/>
                      <a:pt x="1060" y="292"/>
                      <a:pt x="1060" y="280"/>
                    </a:cubicBezTo>
                    <a:cubicBezTo>
                      <a:pt x="1060" y="270"/>
                      <a:pt x="1059" y="260"/>
                      <a:pt x="1057" y="250"/>
                    </a:cubicBezTo>
                    <a:cubicBezTo>
                      <a:pt x="1280" y="250"/>
                      <a:pt x="1280" y="250"/>
                      <a:pt x="1280" y="250"/>
                    </a:cubicBezTo>
                    <a:cubicBezTo>
                      <a:pt x="1289" y="250"/>
                      <a:pt x="1298" y="254"/>
                      <a:pt x="1304" y="260"/>
                    </a:cubicBezTo>
                    <a:cubicBezTo>
                      <a:pt x="1475" y="431"/>
                      <a:pt x="1475" y="431"/>
                      <a:pt x="1475" y="431"/>
                    </a:cubicBezTo>
                    <a:cubicBezTo>
                      <a:pt x="1481" y="436"/>
                      <a:pt x="1488" y="439"/>
                      <a:pt x="1496" y="439"/>
                    </a:cubicBezTo>
                    <a:cubicBezTo>
                      <a:pt x="1742" y="439"/>
                      <a:pt x="1742" y="439"/>
                      <a:pt x="1742" y="439"/>
                    </a:cubicBezTo>
                    <a:cubicBezTo>
                      <a:pt x="1742" y="504"/>
                      <a:pt x="1742" y="504"/>
                      <a:pt x="1742" y="504"/>
                    </a:cubicBezTo>
                    <a:cubicBezTo>
                      <a:pt x="1571" y="504"/>
                      <a:pt x="1571" y="504"/>
                      <a:pt x="1571" y="504"/>
                    </a:cubicBezTo>
                    <a:cubicBezTo>
                      <a:pt x="1571" y="504"/>
                      <a:pt x="1571" y="504"/>
                      <a:pt x="1571" y="504"/>
                    </a:cubicBezTo>
                    <a:cubicBezTo>
                      <a:pt x="1570" y="504"/>
                      <a:pt x="1570" y="504"/>
                      <a:pt x="1570" y="504"/>
                    </a:cubicBezTo>
                    <a:cubicBezTo>
                      <a:pt x="1570" y="504"/>
                      <a:pt x="1570" y="504"/>
                      <a:pt x="1570" y="504"/>
                    </a:cubicBezTo>
                    <a:cubicBezTo>
                      <a:pt x="1470" y="504"/>
                      <a:pt x="1470" y="504"/>
                      <a:pt x="1470" y="504"/>
                    </a:cubicBezTo>
                    <a:cubicBezTo>
                      <a:pt x="1460" y="504"/>
                      <a:pt x="1452" y="500"/>
                      <a:pt x="1445" y="494"/>
                    </a:cubicBezTo>
                    <a:close/>
                    <a:moveTo>
                      <a:pt x="1742" y="1115"/>
                    </a:moveTo>
                    <a:cubicBezTo>
                      <a:pt x="1742" y="1187"/>
                      <a:pt x="1683" y="1246"/>
                      <a:pt x="1611" y="1246"/>
                    </a:cubicBezTo>
                    <a:cubicBezTo>
                      <a:pt x="1530" y="1246"/>
                      <a:pt x="1530" y="1246"/>
                      <a:pt x="1530" y="1246"/>
                    </a:cubicBezTo>
                    <a:cubicBezTo>
                      <a:pt x="1458" y="1246"/>
                      <a:pt x="1399" y="1187"/>
                      <a:pt x="1399" y="1115"/>
                    </a:cubicBezTo>
                    <a:cubicBezTo>
                      <a:pt x="1399" y="1072"/>
                      <a:pt x="1399" y="1072"/>
                      <a:pt x="1399" y="1072"/>
                    </a:cubicBezTo>
                    <a:cubicBezTo>
                      <a:pt x="1742" y="1072"/>
                      <a:pt x="1742" y="1072"/>
                      <a:pt x="1742" y="1072"/>
                    </a:cubicBezTo>
                    <a:lnTo>
                      <a:pt x="1742" y="1115"/>
                    </a:lnTo>
                    <a:close/>
                    <a:moveTo>
                      <a:pt x="1742" y="1115"/>
                    </a:moveTo>
                    <a:cubicBezTo>
                      <a:pt x="1742" y="1115"/>
                      <a:pt x="1742" y="1115"/>
                      <a:pt x="1742" y="111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90" name="Freeform 6">
                <a:extLst>
                  <a:ext uri="{FF2B5EF4-FFF2-40B4-BE49-F238E27FC236}">
                    <a16:creationId xmlns:a16="http://schemas.microsoft.com/office/drawing/2014/main" id="{E3132F5C-22F9-214E-B09D-667E5A6EB621}"/>
                  </a:ext>
                </a:extLst>
              </p:cNvPr>
              <p:cNvSpPr>
                <a:spLocks noEditPoints="1"/>
              </p:cNvSpPr>
              <p:nvPr/>
            </p:nvSpPr>
            <p:spPr bwMode="auto">
              <a:xfrm>
                <a:off x="4627563" y="2130426"/>
                <a:ext cx="2922588" cy="4665663"/>
              </a:xfrm>
              <a:custGeom>
                <a:avLst/>
                <a:gdLst>
                  <a:gd name="T0" fmla="*/ 786 w 886"/>
                  <a:gd name="T1" fmla="*/ 1172 h 1417"/>
                  <a:gd name="T2" fmla="*/ 786 w 886"/>
                  <a:gd name="T3" fmla="*/ 1096 h 1417"/>
                  <a:gd name="T4" fmla="*/ 675 w 886"/>
                  <a:gd name="T5" fmla="*/ 986 h 1417"/>
                  <a:gd name="T6" fmla="*/ 548 w 886"/>
                  <a:gd name="T7" fmla="*/ 986 h 1417"/>
                  <a:gd name="T8" fmla="*/ 548 w 886"/>
                  <a:gd name="T9" fmla="*/ 635 h 1417"/>
                  <a:gd name="T10" fmla="*/ 518 w 886"/>
                  <a:gd name="T11" fmla="*/ 605 h 1417"/>
                  <a:gd name="T12" fmla="*/ 487 w 886"/>
                  <a:gd name="T13" fmla="*/ 635 h 1417"/>
                  <a:gd name="T14" fmla="*/ 487 w 886"/>
                  <a:gd name="T15" fmla="*/ 986 h 1417"/>
                  <a:gd name="T16" fmla="*/ 403 w 886"/>
                  <a:gd name="T17" fmla="*/ 986 h 1417"/>
                  <a:gd name="T18" fmla="*/ 403 w 886"/>
                  <a:gd name="T19" fmla="*/ 30 h 1417"/>
                  <a:gd name="T20" fmla="*/ 372 w 886"/>
                  <a:gd name="T21" fmla="*/ 0 h 1417"/>
                  <a:gd name="T22" fmla="*/ 342 w 886"/>
                  <a:gd name="T23" fmla="*/ 30 h 1417"/>
                  <a:gd name="T24" fmla="*/ 342 w 886"/>
                  <a:gd name="T25" fmla="*/ 986 h 1417"/>
                  <a:gd name="T26" fmla="*/ 215 w 886"/>
                  <a:gd name="T27" fmla="*/ 986 h 1417"/>
                  <a:gd name="T28" fmla="*/ 104 w 886"/>
                  <a:gd name="T29" fmla="*/ 1096 h 1417"/>
                  <a:gd name="T30" fmla="*/ 104 w 886"/>
                  <a:gd name="T31" fmla="*/ 1171 h 1417"/>
                  <a:gd name="T32" fmla="*/ 0 w 886"/>
                  <a:gd name="T33" fmla="*/ 1282 h 1417"/>
                  <a:gd name="T34" fmla="*/ 0 w 886"/>
                  <a:gd name="T35" fmla="*/ 1387 h 1417"/>
                  <a:gd name="T36" fmla="*/ 30 w 886"/>
                  <a:gd name="T37" fmla="*/ 1417 h 1417"/>
                  <a:gd name="T38" fmla="*/ 856 w 886"/>
                  <a:gd name="T39" fmla="*/ 1417 h 1417"/>
                  <a:gd name="T40" fmla="*/ 886 w 886"/>
                  <a:gd name="T41" fmla="*/ 1387 h 1417"/>
                  <a:gd name="T42" fmla="*/ 886 w 886"/>
                  <a:gd name="T43" fmla="*/ 1282 h 1417"/>
                  <a:gd name="T44" fmla="*/ 786 w 886"/>
                  <a:gd name="T45" fmla="*/ 1172 h 1417"/>
                  <a:gd name="T46" fmla="*/ 165 w 886"/>
                  <a:gd name="T47" fmla="*/ 1096 h 1417"/>
                  <a:gd name="T48" fmla="*/ 215 w 886"/>
                  <a:gd name="T49" fmla="*/ 1046 h 1417"/>
                  <a:gd name="T50" fmla="*/ 675 w 886"/>
                  <a:gd name="T51" fmla="*/ 1046 h 1417"/>
                  <a:gd name="T52" fmla="*/ 725 w 886"/>
                  <a:gd name="T53" fmla="*/ 1096 h 1417"/>
                  <a:gd name="T54" fmla="*/ 725 w 886"/>
                  <a:gd name="T55" fmla="*/ 1171 h 1417"/>
                  <a:gd name="T56" fmla="*/ 165 w 886"/>
                  <a:gd name="T57" fmla="*/ 1171 h 1417"/>
                  <a:gd name="T58" fmla="*/ 165 w 886"/>
                  <a:gd name="T59" fmla="*/ 1096 h 1417"/>
                  <a:gd name="T60" fmla="*/ 826 w 886"/>
                  <a:gd name="T61" fmla="*/ 1357 h 1417"/>
                  <a:gd name="T62" fmla="*/ 60 w 886"/>
                  <a:gd name="T63" fmla="*/ 1357 h 1417"/>
                  <a:gd name="T64" fmla="*/ 60 w 886"/>
                  <a:gd name="T65" fmla="*/ 1282 h 1417"/>
                  <a:gd name="T66" fmla="*/ 110 w 886"/>
                  <a:gd name="T67" fmla="*/ 1232 h 1417"/>
                  <a:gd name="T68" fmla="*/ 776 w 886"/>
                  <a:gd name="T69" fmla="*/ 1232 h 1417"/>
                  <a:gd name="T70" fmla="*/ 826 w 886"/>
                  <a:gd name="T71" fmla="*/ 1282 h 1417"/>
                  <a:gd name="T72" fmla="*/ 826 w 886"/>
                  <a:gd name="T73" fmla="*/ 1357 h 1417"/>
                  <a:gd name="T74" fmla="*/ 826 w 886"/>
                  <a:gd name="T75" fmla="*/ 1357 h 1417"/>
                  <a:gd name="T76" fmla="*/ 826 w 886"/>
                  <a:gd name="T77" fmla="*/ 1357 h 1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86" h="1417">
                    <a:moveTo>
                      <a:pt x="786" y="1172"/>
                    </a:moveTo>
                    <a:cubicBezTo>
                      <a:pt x="786" y="1096"/>
                      <a:pt x="786" y="1096"/>
                      <a:pt x="786" y="1096"/>
                    </a:cubicBezTo>
                    <a:cubicBezTo>
                      <a:pt x="786" y="1035"/>
                      <a:pt x="736" y="986"/>
                      <a:pt x="675" y="986"/>
                    </a:cubicBezTo>
                    <a:cubicBezTo>
                      <a:pt x="548" y="986"/>
                      <a:pt x="548" y="986"/>
                      <a:pt x="548" y="986"/>
                    </a:cubicBezTo>
                    <a:cubicBezTo>
                      <a:pt x="548" y="635"/>
                      <a:pt x="548" y="635"/>
                      <a:pt x="548" y="635"/>
                    </a:cubicBezTo>
                    <a:cubicBezTo>
                      <a:pt x="548" y="619"/>
                      <a:pt x="534" y="605"/>
                      <a:pt x="518" y="605"/>
                    </a:cubicBezTo>
                    <a:cubicBezTo>
                      <a:pt x="501" y="605"/>
                      <a:pt x="487" y="619"/>
                      <a:pt x="487" y="635"/>
                    </a:cubicBezTo>
                    <a:cubicBezTo>
                      <a:pt x="487" y="986"/>
                      <a:pt x="487" y="986"/>
                      <a:pt x="487" y="986"/>
                    </a:cubicBezTo>
                    <a:cubicBezTo>
                      <a:pt x="403" y="986"/>
                      <a:pt x="403" y="986"/>
                      <a:pt x="403" y="986"/>
                    </a:cubicBezTo>
                    <a:cubicBezTo>
                      <a:pt x="403" y="30"/>
                      <a:pt x="403" y="30"/>
                      <a:pt x="403" y="30"/>
                    </a:cubicBezTo>
                    <a:cubicBezTo>
                      <a:pt x="403" y="13"/>
                      <a:pt x="389" y="0"/>
                      <a:pt x="372" y="0"/>
                    </a:cubicBezTo>
                    <a:cubicBezTo>
                      <a:pt x="356" y="0"/>
                      <a:pt x="342" y="13"/>
                      <a:pt x="342" y="30"/>
                    </a:cubicBezTo>
                    <a:cubicBezTo>
                      <a:pt x="342" y="986"/>
                      <a:pt x="342" y="986"/>
                      <a:pt x="342" y="986"/>
                    </a:cubicBezTo>
                    <a:cubicBezTo>
                      <a:pt x="215" y="986"/>
                      <a:pt x="215" y="986"/>
                      <a:pt x="215" y="986"/>
                    </a:cubicBezTo>
                    <a:cubicBezTo>
                      <a:pt x="154" y="986"/>
                      <a:pt x="104" y="1035"/>
                      <a:pt x="104" y="1096"/>
                    </a:cubicBezTo>
                    <a:cubicBezTo>
                      <a:pt x="104" y="1171"/>
                      <a:pt x="104" y="1171"/>
                      <a:pt x="104" y="1171"/>
                    </a:cubicBezTo>
                    <a:cubicBezTo>
                      <a:pt x="46" y="1174"/>
                      <a:pt x="0" y="1223"/>
                      <a:pt x="0" y="1282"/>
                    </a:cubicBezTo>
                    <a:cubicBezTo>
                      <a:pt x="0" y="1387"/>
                      <a:pt x="0" y="1387"/>
                      <a:pt x="0" y="1387"/>
                    </a:cubicBezTo>
                    <a:cubicBezTo>
                      <a:pt x="0" y="1403"/>
                      <a:pt x="13" y="1417"/>
                      <a:pt x="30" y="1417"/>
                    </a:cubicBezTo>
                    <a:cubicBezTo>
                      <a:pt x="856" y="1417"/>
                      <a:pt x="856" y="1417"/>
                      <a:pt x="856" y="1417"/>
                    </a:cubicBezTo>
                    <a:cubicBezTo>
                      <a:pt x="873" y="1417"/>
                      <a:pt x="886" y="1403"/>
                      <a:pt x="886" y="1387"/>
                    </a:cubicBezTo>
                    <a:cubicBezTo>
                      <a:pt x="886" y="1282"/>
                      <a:pt x="886" y="1282"/>
                      <a:pt x="886" y="1282"/>
                    </a:cubicBezTo>
                    <a:cubicBezTo>
                      <a:pt x="886" y="1224"/>
                      <a:pt x="842" y="1177"/>
                      <a:pt x="786" y="1172"/>
                    </a:cubicBezTo>
                    <a:close/>
                    <a:moveTo>
                      <a:pt x="165" y="1096"/>
                    </a:moveTo>
                    <a:cubicBezTo>
                      <a:pt x="165" y="1069"/>
                      <a:pt x="187" y="1046"/>
                      <a:pt x="215" y="1046"/>
                    </a:cubicBezTo>
                    <a:cubicBezTo>
                      <a:pt x="675" y="1046"/>
                      <a:pt x="675" y="1046"/>
                      <a:pt x="675" y="1046"/>
                    </a:cubicBezTo>
                    <a:cubicBezTo>
                      <a:pt x="703" y="1046"/>
                      <a:pt x="725" y="1069"/>
                      <a:pt x="725" y="1096"/>
                    </a:cubicBezTo>
                    <a:cubicBezTo>
                      <a:pt x="725" y="1171"/>
                      <a:pt x="725" y="1171"/>
                      <a:pt x="725" y="1171"/>
                    </a:cubicBezTo>
                    <a:cubicBezTo>
                      <a:pt x="165" y="1171"/>
                      <a:pt x="165" y="1171"/>
                      <a:pt x="165" y="1171"/>
                    </a:cubicBezTo>
                    <a:lnTo>
                      <a:pt x="165" y="1096"/>
                    </a:lnTo>
                    <a:close/>
                    <a:moveTo>
                      <a:pt x="826" y="1357"/>
                    </a:moveTo>
                    <a:cubicBezTo>
                      <a:pt x="60" y="1357"/>
                      <a:pt x="60" y="1357"/>
                      <a:pt x="60" y="1357"/>
                    </a:cubicBezTo>
                    <a:cubicBezTo>
                      <a:pt x="60" y="1282"/>
                      <a:pt x="60" y="1282"/>
                      <a:pt x="60" y="1282"/>
                    </a:cubicBezTo>
                    <a:cubicBezTo>
                      <a:pt x="60" y="1254"/>
                      <a:pt x="83" y="1232"/>
                      <a:pt x="110" y="1232"/>
                    </a:cubicBezTo>
                    <a:cubicBezTo>
                      <a:pt x="776" y="1232"/>
                      <a:pt x="776" y="1232"/>
                      <a:pt x="776" y="1232"/>
                    </a:cubicBezTo>
                    <a:cubicBezTo>
                      <a:pt x="803" y="1232"/>
                      <a:pt x="826" y="1254"/>
                      <a:pt x="826" y="1282"/>
                    </a:cubicBezTo>
                    <a:cubicBezTo>
                      <a:pt x="826" y="1357"/>
                      <a:pt x="826" y="1357"/>
                      <a:pt x="826" y="1357"/>
                    </a:cubicBezTo>
                    <a:close/>
                    <a:moveTo>
                      <a:pt x="826" y="1357"/>
                    </a:moveTo>
                    <a:cubicBezTo>
                      <a:pt x="826" y="1357"/>
                      <a:pt x="826" y="1357"/>
                      <a:pt x="826" y="135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grpSp>
      </p:grpSp>
    </p:spTree>
    <p:extLst>
      <p:ext uri="{BB962C8B-B14F-4D97-AF65-F5344CB8AC3E}">
        <p14:creationId xmlns:p14="http://schemas.microsoft.com/office/powerpoint/2010/main" val="74160101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theme/theme1.xml><?xml version="1.0" encoding="utf-8"?>
<a:theme xmlns:a="http://schemas.openxmlformats.org/drawingml/2006/main" name="Office Theme">
  <a:themeElements>
    <a:clrScheme name="Nilo">
      <a:dk1>
        <a:sysClr val="windowText" lastClr="000000"/>
      </a:dk1>
      <a:lt1>
        <a:sysClr val="window" lastClr="FFFFFF"/>
      </a:lt1>
      <a:dk2>
        <a:srgbClr val="44546A"/>
      </a:dk2>
      <a:lt2>
        <a:srgbClr val="E7E6E6"/>
      </a:lt2>
      <a:accent1>
        <a:srgbClr val="FDDC13"/>
      </a:accent1>
      <a:accent2>
        <a:srgbClr val="4F9D90"/>
      </a:accent2>
      <a:accent3>
        <a:srgbClr val="E85647"/>
      </a:accent3>
      <a:accent4>
        <a:srgbClr val="64FFD9"/>
      </a:accent4>
      <a:accent5>
        <a:srgbClr val="F7ABAD"/>
      </a:accent5>
      <a:accent6>
        <a:srgbClr val="FADB26"/>
      </a:accent6>
      <a:hlink>
        <a:srgbClr val="0563C1"/>
      </a:hlink>
      <a:folHlink>
        <a:srgbClr val="954F72"/>
      </a:folHlink>
    </a:clrScheme>
    <a:fontScheme name="Custom 2">
      <a:majorFont>
        <a:latin typeface="Montserrat"/>
        <a:ea typeface=""/>
        <a:cs typeface=""/>
      </a:majorFont>
      <a:minorFont>
        <a:latin typeface="Lato"/>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1084</TotalTime>
  <Words>499</Words>
  <Application>Microsoft Macintosh PowerPoint</Application>
  <PresentationFormat>宽屏</PresentationFormat>
  <Paragraphs>43</Paragraphs>
  <Slides>10</Slides>
  <Notes>2</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10</vt:i4>
      </vt:variant>
    </vt:vector>
  </HeadingPairs>
  <TitlesOfParts>
    <vt:vector size="20" baseType="lpstr">
      <vt:lpstr>等线</vt:lpstr>
      <vt:lpstr>黑体</vt:lpstr>
      <vt:lpstr>Microsoft YaHei</vt:lpstr>
      <vt:lpstr>Microsoft YaHei</vt:lpstr>
      <vt:lpstr>Lato</vt:lpstr>
      <vt:lpstr>Lato Light</vt:lpstr>
      <vt:lpstr>Montserrat</vt:lpstr>
      <vt:lpstr>Arial</vt:lpstr>
      <vt:lpstr>Times New Roman</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Robby Cahyadi</dc:creator>
  <cp:lastModifiedBy>philding</cp:lastModifiedBy>
  <cp:revision>91</cp:revision>
  <dcterms:created xsi:type="dcterms:W3CDTF">2019-04-24T06:01:13Z</dcterms:created>
  <dcterms:modified xsi:type="dcterms:W3CDTF">2020-03-31T05:51:04Z</dcterms:modified>
</cp:coreProperties>
</file>